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0"/>
  </p:notesMasterIdLst>
  <p:sldIdLst>
    <p:sldId id="256" r:id="rId2"/>
    <p:sldId id="257" r:id="rId3"/>
    <p:sldId id="266" r:id="rId4"/>
    <p:sldId id="265"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D53DF-2220-48E4-937D-3B729D8C0534}" v="327" dt="2023-12-05T12:43:2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Thomas Stinton" userId="S::thomas.stinton@students.plymouth.ac.uk::5953a503-c064-4afc-af2b-90376c5c11b5" providerId="AD" clId="Web-{CF8D53DF-2220-48E4-937D-3B729D8C0534}"/>
    <pc:docChg chg="addSld delSld modSld sldOrd addMainMaster delMainMaster">
      <pc:chgData name="(s) Thomas Stinton" userId="S::thomas.stinton@students.plymouth.ac.uk::5953a503-c064-4afc-af2b-90376c5c11b5" providerId="AD" clId="Web-{CF8D53DF-2220-48E4-937D-3B729D8C0534}" dt="2023-12-05T12:49:00.361" v="1694"/>
      <pc:docMkLst>
        <pc:docMk/>
      </pc:docMkLst>
      <pc:sldChg chg="addSp delSp modSp mod setBg modClrScheme chgLayout modNotes">
        <pc:chgData name="(s) Thomas Stinton" userId="S::thomas.stinton@students.plymouth.ac.uk::5953a503-c064-4afc-af2b-90376c5c11b5" providerId="AD" clId="Web-{CF8D53DF-2220-48E4-937D-3B729D8C0534}" dt="2023-12-05T11:50:39.479" v="441" actId="20577"/>
        <pc:sldMkLst>
          <pc:docMk/>
          <pc:sldMk cId="109857222" sldId="256"/>
        </pc:sldMkLst>
        <pc:spChg chg="mod ord">
          <ac:chgData name="(s) Thomas Stinton" userId="S::thomas.stinton@students.plymouth.ac.uk::5953a503-c064-4afc-af2b-90376c5c11b5" providerId="AD" clId="Web-{CF8D53DF-2220-48E4-937D-3B729D8C0534}" dt="2023-12-05T11:50:21.884" v="439"/>
          <ac:spMkLst>
            <pc:docMk/>
            <pc:sldMk cId="109857222" sldId="256"/>
            <ac:spMk id="2" creationId="{00000000-0000-0000-0000-000000000000}"/>
          </ac:spMkLst>
        </pc:spChg>
        <pc:spChg chg="mod ord">
          <ac:chgData name="(s) Thomas Stinton" userId="S::thomas.stinton@students.plymouth.ac.uk::5953a503-c064-4afc-af2b-90376c5c11b5" providerId="AD" clId="Web-{CF8D53DF-2220-48E4-937D-3B729D8C0534}" dt="2023-12-05T11:50:39.479" v="441" actId="20577"/>
          <ac:spMkLst>
            <pc:docMk/>
            <pc:sldMk cId="109857222" sldId="256"/>
            <ac:spMk id="3" creationId="{00000000-0000-0000-0000-000000000000}"/>
          </ac:spMkLst>
        </pc:spChg>
        <pc:spChg chg="add">
          <ac:chgData name="(s) Thomas Stinton" userId="S::thomas.stinton@students.plymouth.ac.uk::5953a503-c064-4afc-af2b-90376c5c11b5" providerId="AD" clId="Web-{CF8D53DF-2220-48E4-937D-3B729D8C0534}" dt="2023-12-05T11:50:21.884" v="439"/>
          <ac:spMkLst>
            <pc:docMk/>
            <pc:sldMk cId="109857222" sldId="256"/>
            <ac:spMk id="9" creationId="{892943C2-D6C0-8B6D-C70C-0283EFBF6418}"/>
          </ac:spMkLst>
        </pc:spChg>
        <pc:picChg chg="del">
          <ac:chgData name="(s) Thomas Stinton" userId="S::thomas.stinton@students.plymouth.ac.uk::5953a503-c064-4afc-af2b-90376c5c11b5" providerId="AD" clId="Web-{CF8D53DF-2220-48E4-937D-3B729D8C0534}" dt="2023-12-05T11:15:39.048" v="0"/>
          <ac:picMkLst>
            <pc:docMk/>
            <pc:sldMk cId="109857222" sldId="256"/>
            <ac:picMk id="4" creationId="{3A67C898-45DF-87BE-0A44-6EB3B87C582D}"/>
          </ac:picMkLst>
        </pc:picChg>
        <pc:picChg chg="add">
          <ac:chgData name="(s) Thomas Stinton" userId="S::thomas.stinton@students.plymouth.ac.uk::5953a503-c064-4afc-af2b-90376c5c11b5" providerId="AD" clId="Web-{CF8D53DF-2220-48E4-937D-3B729D8C0534}" dt="2023-12-05T11:50:21.884" v="439"/>
          <ac:picMkLst>
            <pc:docMk/>
            <pc:sldMk cId="109857222" sldId="256"/>
            <ac:picMk id="5" creationId="{28E15CF2-CC61-7414-3A51-DA2CC4754FC5}"/>
          </ac:picMkLst>
        </pc:picChg>
      </pc:sldChg>
      <pc:sldChg chg="addSp delSp modSp new mod setBg modClrScheme chgLayout modNotes">
        <pc:chgData name="(s) Thomas Stinton" userId="S::thomas.stinton@students.plymouth.ac.uk::5953a503-c064-4afc-af2b-90376c5c11b5" providerId="AD" clId="Web-{CF8D53DF-2220-48E4-937D-3B729D8C0534}" dt="2023-12-05T12:23:25.070" v="1204"/>
        <pc:sldMkLst>
          <pc:docMk/>
          <pc:sldMk cId="1225733707" sldId="257"/>
        </pc:sldMkLst>
        <pc:spChg chg="mod ord">
          <ac:chgData name="(s) Thomas Stinton" userId="S::thomas.stinton@students.plymouth.ac.uk::5953a503-c064-4afc-af2b-90376c5c11b5" providerId="AD" clId="Web-{CF8D53DF-2220-48E4-937D-3B729D8C0534}" dt="2023-12-05T11:32:50.661" v="231"/>
          <ac:spMkLst>
            <pc:docMk/>
            <pc:sldMk cId="1225733707" sldId="257"/>
            <ac:spMk id="2" creationId="{DDBC8681-A7FB-A626-39A8-1414061B4860}"/>
          </ac:spMkLst>
        </pc:spChg>
        <pc:spChg chg="add del mod ord">
          <ac:chgData name="(s) Thomas Stinton" userId="S::thomas.stinton@students.plymouth.ac.uk::5953a503-c064-4afc-af2b-90376c5c11b5" providerId="AD" clId="Web-{CF8D53DF-2220-48E4-937D-3B729D8C0534}" dt="2023-12-05T11:32:50.661" v="231"/>
          <ac:spMkLst>
            <pc:docMk/>
            <pc:sldMk cId="1225733707" sldId="257"/>
            <ac:spMk id="3"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8" creationId="{09588DA8-065E-4F6F-8EFD-43104AB2E0CF}"/>
          </ac:spMkLst>
        </pc:spChg>
        <pc:spChg chg="add mod">
          <ac:chgData name="(s) Thomas Stinton" userId="S::thomas.stinton@students.plymouth.ac.uk::5953a503-c064-4afc-af2b-90376c5c11b5" providerId="AD" clId="Web-{CF8D53DF-2220-48E4-937D-3B729D8C0534}" dt="2023-12-05T11:45:10.266" v="349" actId="20577"/>
          <ac:spMkLst>
            <pc:docMk/>
            <pc:sldMk cId="1225733707" sldId="257"/>
            <ac:spMk id="9"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10" creationId="{C4285719-470E-454C-AF62-8323075F1F5B}"/>
          </ac:spMkLst>
        </pc:spChg>
        <pc:spChg chg="add">
          <ac:chgData name="(s) Thomas Stinton" userId="S::thomas.stinton@students.plymouth.ac.uk::5953a503-c064-4afc-af2b-90376c5c11b5" providerId="AD" clId="Web-{CF8D53DF-2220-48E4-937D-3B729D8C0534}" dt="2023-12-05T11:32:50.661" v="231"/>
          <ac:spMkLst>
            <pc:docMk/>
            <pc:sldMk cId="1225733707" sldId="257"/>
            <ac:spMk id="12" creationId="{CD9FE4EF-C4D8-49A0-B2FF-81D8DB7D8A24}"/>
          </ac:spMkLst>
        </pc:spChg>
        <pc:spChg chg="add">
          <ac:chgData name="(s) Thomas Stinton" userId="S::thomas.stinton@students.plymouth.ac.uk::5953a503-c064-4afc-af2b-90376c5c11b5" providerId="AD" clId="Web-{CF8D53DF-2220-48E4-937D-3B729D8C0534}" dt="2023-12-05T11:32:50.661" v="231"/>
          <ac:spMkLst>
            <pc:docMk/>
            <pc:sldMk cId="1225733707" sldId="257"/>
            <ac:spMk id="14" creationId="{4300840D-0A0B-4512-BACA-B439D5B9C57C}"/>
          </ac:spMkLst>
        </pc:spChg>
        <pc:spChg chg="add">
          <ac:chgData name="(s) Thomas Stinton" userId="S::thomas.stinton@students.plymouth.ac.uk::5953a503-c064-4afc-af2b-90376c5c11b5" providerId="AD" clId="Web-{CF8D53DF-2220-48E4-937D-3B729D8C0534}" dt="2023-12-05T11:32:50.661" v="231"/>
          <ac:spMkLst>
            <pc:docMk/>
            <pc:sldMk cId="1225733707" sldId="257"/>
            <ac:spMk id="16" creationId="{D2B78728-A580-49A7-84F9-6EF6F583ADE0}"/>
          </ac:spMkLst>
        </pc:spChg>
        <pc:spChg chg="add">
          <ac:chgData name="(s) Thomas Stinton" userId="S::thomas.stinton@students.plymouth.ac.uk::5953a503-c064-4afc-af2b-90376c5c11b5" providerId="AD" clId="Web-{CF8D53DF-2220-48E4-937D-3B729D8C0534}" dt="2023-12-05T11:32:50.661" v="231"/>
          <ac:spMkLst>
            <pc:docMk/>
            <pc:sldMk cId="1225733707" sldId="257"/>
            <ac:spMk id="18" creationId="{38FAA1A1-D861-433F-88FA-1E9D6FD31D11}"/>
          </ac:spMkLst>
        </pc:spChg>
        <pc:spChg chg="add">
          <ac:chgData name="(s) Thomas Stinton" userId="S::thomas.stinton@students.plymouth.ac.uk::5953a503-c064-4afc-af2b-90376c5c11b5" providerId="AD" clId="Web-{CF8D53DF-2220-48E4-937D-3B729D8C0534}" dt="2023-12-05T11:32:50.661" v="231"/>
          <ac:spMkLst>
            <pc:docMk/>
            <pc:sldMk cId="1225733707" sldId="257"/>
            <ac:spMk id="20" creationId="{8D71EDA1-87BF-4D5D-AB79-F346FD19278A}"/>
          </ac:spMkLst>
        </pc:spChg>
        <pc:graphicFrameChg chg="add del">
          <ac:chgData name="(s) Thomas Stinton" userId="S::thomas.stinton@students.plymouth.ac.uk::5953a503-c064-4afc-af2b-90376c5c11b5" providerId="AD" clId="Web-{CF8D53DF-2220-48E4-937D-3B729D8C0534}" dt="2023-12-05T11:32:45.551" v="228"/>
          <ac:graphicFrameMkLst>
            <pc:docMk/>
            <pc:sldMk cId="1225733707" sldId="257"/>
            <ac:graphicFrameMk id="5" creationId="{B4EE03ED-E21E-6804-7978-5741385680AA}"/>
          </ac:graphicFrameMkLst>
        </pc:graphicFrameChg>
        <pc:graphicFrameChg chg="add del">
          <ac:chgData name="(s) Thomas Stinton" userId="S::thomas.stinton@students.plymouth.ac.uk::5953a503-c064-4afc-af2b-90376c5c11b5" providerId="AD" clId="Web-{CF8D53DF-2220-48E4-937D-3B729D8C0534}" dt="2023-12-05T11:32:50.645" v="230"/>
          <ac:graphicFrameMkLst>
            <pc:docMk/>
            <pc:sldMk cId="1225733707" sldId="257"/>
            <ac:graphicFrameMk id="7" creationId="{D9A4AEFE-9FD2-C0E5-BA69-42A228881E9D}"/>
          </ac:graphicFrameMkLst>
        </pc:graphicFrameChg>
      </pc:sldChg>
      <pc:sldChg chg="addSp delSp modSp new del mod setBg modClrScheme chgLayout">
        <pc:chgData name="(s) Thomas Stinton" userId="S::thomas.stinton@students.plymouth.ac.uk::5953a503-c064-4afc-af2b-90376c5c11b5" providerId="AD" clId="Web-{CF8D53DF-2220-48E4-937D-3B729D8C0534}" dt="2023-12-05T11:44:59.593" v="348"/>
        <pc:sldMkLst>
          <pc:docMk/>
          <pc:sldMk cId="3584225496" sldId="258"/>
        </pc:sldMkLst>
        <pc:spChg chg="mod ord">
          <ac:chgData name="(s) Thomas Stinton" userId="S::thomas.stinton@students.plymouth.ac.uk::5953a503-c064-4afc-af2b-90376c5c11b5" providerId="AD" clId="Web-{CF8D53DF-2220-48E4-937D-3B729D8C0534}" dt="2023-12-05T11:32:27.112" v="226"/>
          <ac:spMkLst>
            <pc:docMk/>
            <pc:sldMk cId="3584225496" sldId="258"/>
            <ac:spMk id="2" creationId="{42F629A2-78E8-CD6A-74E0-2334C6FF8885}"/>
          </ac:spMkLst>
        </pc:spChg>
        <pc:spChg chg="del mod ord">
          <ac:chgData name="(s) Thomas Stinton" userId="S::thomas.stinton@students.plymouth.ac.uk::5953a503-c064-4afc-af2b-90376c5c11b5" providerId="AD" clId="Web-{CF8D53DF-2220-48E4-937D-3B729D8C0534}" dt="2023-12-05T11:32:27.112" v="226"/>
          <ac:spMkLst>
            <pc:docMk/>
            <pc:sldMk cId="3584225496" sldId="258"/>
            <ac:spMk id="3" creationId="{3D2C0D45-B0F7-1F07-D6D7-91EC438BF550}"/>
          </ac:spMkLst>
        </pc:spChg>
        <pc:spChg chg="add del">
          <ac:chgData name="(s) Thomas Stinton" userId="S::thomas.stinton@students.plymouth.ac.uk::5953a503-c064-4afc-af2b-90376c5c11b5" providerId="AD" clId="Web-{CF8D53DF-2220-48E4-937D-3B729D8C0534}" dt="2023-12-05T11:32:27.081" v="225"/>
          <ac:spMkLst>
            <pc:docMk/>
            <pc:sldMk cId="3584225496" sldId="258"/>
            <ac:spMk id="8" creationId="{1B15ED52-F352-441B-82BF-E0EA34836D08}"/>
          </ac:spMkLst>
        </pc:spChg>
        <pc:spChg chg="add">
          <ac:chgData name="(s) Thomas Stinton" userId="S::thomas.stinton@students.plymouth.ac.uk::5953a503-c064-4afc-af2b-90376c5c11b5" providerId="AD" clId="Web-{CF8D53DF-2220-48E4-937D-3B729D8C0534}" dt="2023-12-05T11:32:27.112" v="226"/>
          <ac:spMkLst>
            <pc:docMk/>
            <pc:sldMk cId="3584225496" sldId="258"/>
            <ac:spMk id="9" creationId="{BACC6370-2D7E-4714-9D71-7542949D7D5D}"/>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0" creationId="{3B2E3793-BFE6-45A2-9B7B-E18844431C99}"/>
          </ac:spMkLst>
        </pc:spChg>
        <pc:spChg chg="add">
          <ac:chgData name="(s) Thomas Stinton" userId="S::thomas.stinton@students.plymouth.ac.uk::5953a503-c064-4afc-af2b-90376c5c11b5" providerId="AD" clId="Web-{CF8D53DF-2220-48E4-937D-3B729D8C0534}" dt="2023-12-05T11:32:27.112" v="226"/>
          <ac:spMkLst>
            <pc:docMk/>
            <pc:sldMk cId="3584225496" sldId="258"/>
            <ac:spMk id="11" creationId="{F68B3F68-107C-434F-AA38-110D5EA91B85}"/>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2" creationId="{BC4C4868-CB8F-4AF9-9CDB-8108F2C19B67}"/>
          </ac:spMkLst>
        </pc:spChg>
        <pc:spChg chg="add">
          <ac:chgData name="(s) Thomas Stinton" userId="S::thomas.stinton@students.plymouth.ac.uk::5953a503-c064-4afc-af2b-90376c5c11b5" providerId="AD" clId="Web-{CF8D53DF-2220-48E4-937D-3B729D8C0534}" dt="2023-12-05T11:32:27.112" v="226"/>
          <ac:spMkLst>
            <pc:docMk/>
            <pc:sldMk cId="3584225496" sldId="258"/>
            <ac:spMk id="13" creationId="{AAD0DBB9-1A4B-4391-81D4-CB19F9AB918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4" creationId="{375E0459-6403-40CD-989D-56A4407CA12E}"/>
          </ac:spMkLst>
        </pc:spChg>
        <pc:spChg chg="add">
          <ac:chgData name="(s) Thomas Stinton" userId="S::thomas.stinton@students.plymouth.ac.uk::5953a503-c064-4afc-af2b-90376c5c11b5" providerId="AD" clId="Web-{CF8D53DF-2220-48E4-937D-3B729D8C0534}" dt="2023-12-05T11:32:27.112" v="226"/>
          <ac:spMkLst>
            <pc:docMk/>
            <pc:sldMk cId="3584225496" sldId="258"/>
            <ac:spMk id="15" creationId="{063BBA22-50EA-4C4D-BE05-F1CE4E63AA56}"/>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6" creationId="{53E5B1A8-3AC9-4BD1-9BBC-78CA94F2D1B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8" creationId="{B3FA1AAC-C1ED-4F77-BFA4-BE80FC0AC795}"/>
          </ac:spMkLst>
        </pc:spChg>
        <pc:graphicFrameChg chg="add modGraphic">
          <ac:chgData name="(s) Thomas Stinton" userId="S::thomas.stinton@students.plymouth.ac.uk::5953a503-c064-4afc-af2b-90376c5c11b5" providerId="AD" clId="Web-{CF8D53DF-2220-48E4-937D-3B729D8C0534}" dt="2023-12-05T11:36:08.145" v="269" actId="20577"/>
          <ac:graphicFrameMkLst>
            <pc:docMk/>
            <pc:sldMk cId="3584225496" sldId="258"/>
            <ac:graphicFrameMk id="5" creationId="{B1A05BB2-428B-2566-C731-FAD849076E55}"/>
          </ac:graphicFrameMkLst>
        </pc:graphicFrameChg>
      </pc:sldChg>
      <pc:sldChg chg="addSp delSp modSp new del mod setBg modClrScheme delDesignElem chgLayout">
        <pc:chgData name="(s) Thomas Stinton" userId="S::thomas.stinton@students.plymouth.ac.uk::5953a503-c064-4afc-af2b-90376c5c11b5" providerId="AD" clId="Web-{CF8D53DF-2220-48E4-937D-3B729D8C0534}" dt="2023-12-05T11:26:58.930" v="149"/>
        <pc:sldMkLst>
          <pc:docMk/>
          <pc:sldMk cId="1464265409" sldId="259"/>
        </pc:sldMkLst>
        <pc:spChg chg="mod ord">
          <ac:chgData name="(s) Thomas Stinton" userId="S::thomas.stinton@students.plymouth.ac.uk::5953a503-c064-4afc-af2b-90376c5c11b5" providerId="AD" clId="Web-{CF8D53DF-2220-48E4-937D-3B729D8C0534}" dt="2023-12-05T11:24:06.682" v="112"/>
          <ac:spMkLst>
            <pc:docMk/>
            <pc:sldMk cId="1464265409" sldId="259"/>
            <ac:spMk id="2" creationId="{A554DC1A-31D2-2666-84A6-E07F9A01852A}"/>
          </ac:spMkLst>
        </pc:spChg>
        <pc:spChg chg="add del mod ord">
          <ac:chgData name="(s) Thomas Stinton" userId="S::thomas.stinton@students.plymouth.ac.uk::5953a503-c064-4afc-af2b-90376c5c11b5" providerId="AD" clId="Web-{CF8D53DF-2220-48E4-937D-3B729D8C0534}" dt="2023-12-05T11:24:06.682" v="112"/>
          <ac:spMkLst>
            <pc:docMk/>
            <pc:sldMk cId="1464265409" sldId="259"/>
            <ac:spMk id="3" creationId="{D7FF5BF9-709D-76B3-4091-BB4BC7531079}"/>
          </ac:spMkLst>
        </pc:spChg>
        <pc:spChg chg="add del mod">
          <ac:chgData name="(s) Thomas Stinton" userId="S::thomas.stinton@students.plymouth.ac.uk::5953a503-c064-4afc-af2b-90376c5c11b5" providerId="AD" clId="Web-{CF8D53DF-2220-48E4-937D-3B729D8C0534}" dt="2023-12-05T11:19:06.237" v="65"/>
          <ac:spMkLst>
            <pc:docMk/>
            <pc:sldMk cId="1464265409" sldId="259"/>
            <ac:spMk id="7" creationId="{F81171AC-1E73-C83A-9ADF-ABF55BCF45B1}"/>
          </ac:spMkLst>
        </pc:spChg>
        <pc:spChg chg="add del">
          <ac:chgData name="(s) Thomas Stinton" userId="S::thomas.stinton@students.plymouth.ac.uk::5953a503-c064-4afc-af2b-90376c5c11b5" providerId="AD" clId="Web-{CF8D53DF-2220-48E4-937D-3B729D8C0534}" dt="2023-12-05T11:23:42.977" v="105"/>
          <ac:spMkLst>
            <pc:docMk/>
            <pc:sldMk cId="1464265409" sldId="259"/>
            <ac:spMk id="8" creationId="{8BEDFD2F-1480-498D-9A62-BA55B14A3B90}"/>
          </ac:spMkLst>
        </pc:spChg>
        <pc:spChg chg="add del">
          <ac:chgData name="(s) Thomas Stinton" userId="S::thomas.stinton@students.plymouth.ac.uk::5953a503-c064-4afc-af2b-90376c5c11b5" providerId="AD" clId="Web-{CF8D53DF-2220-48E4-937D-3B729D8C0534}" dt="2023-12-05T11:18:46.813" v="51"/>
          <ac:spMkLst>
            <pc:docMk/>
            <pc:sldMk cId="1464265409" sldId="259"/>
            <ac:spMk id="10" creationId="{2EB492CD-616E-47F8-933B-5E2D952A0593}"/>
          </ac:spMkLst>
        </pc:spChg>
        <pc:spChg chg="add del">
          <ac:chgData name="(s) Thomas Stinton" userId="S::thomas.stinton@students.plymouth.ac.uk::5953a503-c064-4afc-af2b-90376c5c11b5" providerId="AD" clId="Web-{CF8D53DF-2220-48E4-937D-3B729D8C0534}" dt="2023-12-05T11:18:46.813" v="51"/>
          <ac:spMkLst>
            <pc:docMk/>
            <pc:sldMk cId="1464265409" sldId="259"/>
            <ac:spMk id="12" creationId="{59383CF9-23B5-4335-9B21-1791C4CF1C75}"/>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3" creationId="{C306EEC9-6E83-4555-A9D3-7910ED27BAD1}"/>
          </ac:spMkLst>
        </pc:spChg>
        <pc:spChg chg="add del">
          <ac:chgData name="(s) Thomas Stinton" userId="S::thomas.stinton@students.plymouth.ac.uk::5953a503-c064-4afc-af2b-90376c5c11b5" providerId="AD" clId="Web-{CF8D53DF-2220-48E4-937D-3B729D8C0534}" dt="2023-12-05T11:18:46.813" v="51"/>
          <ac:spMkLst>
            <pc:docMk/>
            <pc:sldMk cId="1464265409" sldId="259"/>
            <ac:spMk id="14" creationId="{0007FE00-9498-4706-B255-6437B0252C02}"/>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5" creationId="{186F7B80-3B04-4C72-BA77-E34EF7FAC9CC}"/>
          </ac:spMkLst>
        </pc:spChg>
        <pc:spChg chg="add del">
          <ac:chgData name="(s) Thomas Stinton" userId="S::thomas.stinton@students.plymouth.ac.uk::5953a503-c064-4afc-af2b-90376c5c11b5" providerId="AD" clId="Web-{CF8D53DF-2220-48E4-937D-3B729D8C0534}" dt="2023-12-05T11:18:49.173" v="53"/>
          <ac:spMkLst>
            <pc:docMk/>
            <pc:sldMk cId="1464265409" sldId="259"/>
            <ac:spMk id="16" creationId="{7FF47CB7-972F-479F-A36D-9E72D26EC8D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7" creationId="{0D153B68-5844-490D-8E67-F616D6D721C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8" creationId="{9A0D773F-7A7D-4DBB-9DEA-86BB8B8F4BC8}"/>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9" creationId="{4D1AC6C6-FE68-4B13-BFCF-D0E8B3D81777}"/>
          </ac:spMkLst>
        </pc:spChg>
        <pc:spChg chg="add del">
          <ac:chgData name="(s) Thomas Stinton" userId="S::thomas.stinton@students.plymouth.ac.uk::5953a503-c064-4afc-af2b-90376c5c11b5" providerId="AD" clId="Web-{CF8D53DF-2220-48E4-937D-3B729D8C0534}" dt="2023-12-05T11:19:19.409" v="71"/>
          <ac:spMkLst>
            <pc:docMk/>
            <pc:sldMk cId="1464265409" sldId="259"/>
            <ac:spMk id="20" creationId="{058A14AF-9FB5-4CC7-BA35-E8E85D3EDF0E}"/>
          </ac:spMkLst>
        </pc:spChg>
        <pc:spChg chg="add del">
          <ac:chgData name="(s) Thomas Stinton" userId="S::thomas.stinton@students.plymouth.ac.uk::5953a503-c064-4afc-af2b-90376c5c11b5" providerId="AD" clId="Web-{CF8D53DF-2220-48E4-937D-3B729D8C0534}" dt="2023-12-05T11:19:19.409" v="71"/>
          <ac:spMkLst>
            <pc:docMk/>
            <pc:sldMk cId="1464265409" sldId="259"/>
            <ac:spMk id="21" creationId="{3A9A4357-BD1D-4622-A4FE-766E6AB8DE84}"/>
          </ac:spMkLst>
        </pc:spChg>
        <pc:spChg chg="add del">
          <ac:chgData name="(s) Thomas Stinton" userId="S::thomas.stinton@students.plymouth.ac.uk::5953a503-c064-4afc-af2b-90376c5c11b5" providerId="AD" clId="Web-{CF8D53DF-2220-48E4-937D-3B729D8C0534}" dt="2023-12-05T11:19:19.409" v="71"/>
          <ac:spMkLst>
            <pc:docMk/>
            <pc:sldMk cId="1464265409" sldId="259"/>
            <ac:spMk id="22" creationId="{E659831F-0D9A-4C63-9EBB-8435B85A440F}"/>
          </ac:spMkLst>
        </pc:spChg>
        <pc:spChg chg="add del">
          <ac:chgData name="(s) Thomas Stinton" userId="S::thomas.stinton@students.plymouth.ac.uk::5953a503-c064-4afc-af2b-90376c5c11b5" providerId="AD" clId="Web-{CF8D53DF-2220-48E4-937D-3B729D8C0534}" dt="2023-12-05T11:19:19.409" v="71"/>
          <ac:spMkLst>
            <pc:docMk/>
            <pc:sldMk cId="1464265409" sldId="259"/>
            <ac:spMk id="23" creationId="{E6995CE5-F890-4ABA-82A2-26507CE8D2A3}"/>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4" creationId="{41CFFB3C-DBCC-498B-B635-CD1FA730DB40}"/>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5" creationId="{7E2C0214-1438-4F5F-8BB7-847D7B2B3A6D}"/>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6" creationId="{7BB289EA-43E0-4FC3-A38C-8168D8F18AB5}"/>
          </ac:spMkLst>
        </pc:spChg>
        <pc:spChg chg="add del">
          <ac:chgData name="(s) Thomas Stinton" userId="S::thomas.stinton@students.plymouth.ac.uk::5953a503-c064-4afc-af2b-90376c5c11b5" providerId="AD" clId="Web-{CF8D53DF-2220-48E4-937D-3B729D8C0534}" dt="2023-12-05T11:19:17.159" v="68"/>
          <ac:spMkLst>
            <pc:docMk/>
            <pc:sldMk cId="1464265409" sldId="259"/>
            <ac:spMk id="28" creationId="{DBC6133C-0615-4CE4-9132-37E609A9BDFA}"/>
          </ac:spMkLst>
        </pc:spChg>
        <pc:spChg chg="add del">
          <ac:chgData name="(s) Thomas Stinton" userId="S::thomas.stinton@students.plymouth.ac.uk::5953a503-c064-4afc-af2b-90376c5c11b5" providerId="AD" clId="Web-{CF8D53DF-2220-48E4-937D-3B729D8C0534}" dt="2023-12-05T11:23:47.056" v="107"/>
          <ac:spMkLst>
            <pc:docMk/>
            <pc:sldMk cId="1464265409" sldId="259"/>
            <ac:spMk id="29" creationId="{8CD557CE-2AB8-44E1-AABA-A21D2274F34E}"/>
          </ac:spMkLst>
        </pc:spChg>
        <pc:spChg chg="add del">
          <ac:chgData name="(s) Thomas Stinton" userId="S::thomas.stinton@students.plymouth.ac.uk::5953a503-c064-4afc-af2b-90376c5c11b5" providerId="AD" clId="Web-{CF8D53DF-2220-48E4-937D-3B729D8C0534}" dt="2023-12-05T11:19:17.159" v="68"/>
          <ac:spMkLst>
            <pc:docMk/>
            <pc:sldMk cId="1464265409" sldId="259"/>
            <ac:spMk id="30" creationId="{169CC832-2974-4E8D-90ED-3E2941BA7336}"/>
          </ac:spMkLst>
        </pc:spChg>
        <pc:spChg chg="add del">
          <ac:chgData name="(s) Thomas Stinton" userId="S::thomas.stinton@students.plymouth.ac.uk::5953a503-c064-4afc-af2b-90376c5c11b5" providerId="AD" clId="Web-{CF8D53DF-2220-48E4-937D-3B729D8C0534}" dt="2023-12-05T11:19:17.159" v="68"/>
          <ac:spMkLst>
            <pc:docMk/>
            <pc:sldMk cId="1464265409" sldId="259"/>
            <ac:spMk id="32" creationId="{55222F96-971A-4F90-B841-6BAB416C7AC1}"/>
          </ac:spMkLst>
        </pc:spChg>
        <pc:spChg chg="add del">
          <ac:chgData name="(s) Thomas Stinton" userId="S::thomas.stinton@students.plymouth.ac.uk::5953a503-c064-4afc-af2b-90376c5c11b5" providerId="AD" clId="Web-{CF8D53DF-2220-48E4-937D-3B729D8C0534}" dt="2023-12-05T11:19:17.159" v="68"/>
          <ac:spMkLst>
            <pc:docMk/>
            <pc:sldMk cId="1464265409" sldId="259"/>
            <ac:spMk id="34" creationId="{08980754-6F4B-43C9-B9BE-127B6BED6586}"/>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5" creationId="{3CCA9FB2-FFC7-4B6D-8E30-9D2CC14E7D24}"/>
          </ac:spMkLst>
        </pc:spChg>
        <pc:spChg chg="add del">
          <ac:chgData name="(s) Thomas Stinton" userId="S::thomas.stinton@students.plymouth.ac.uk::5953a503-c064-4afc-af2b-90376c5c11b5" providerId="AD" clId="Web-{CF8D53DF-2220-48E4-937D-3B729D8C0534}" dt="2023-12-05T11:19:17.159" v="68"/>
          <ac:spMkLst>
            <pc:docMk/>
            <pc:sldMk cId="1464265409" sldId="259"/>
            <ac:spMk id="3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7" creationId="{3CF6D6F6-E7F9-4521-BD22-74A61D8ED84D}"/>
          </ac:spMkLst>
        </pc:spChg>
        <pc:spChg chg="add del">
          <ac:chgData name="(s) Thomas Stinton" userId="S::thomas.stinton@students.plymouth.ac.uk::5953a503-c064-4afc-af2b-90376c5c11b5" providerId="AD" clId="Web-{CF8D53DF-2220-48E4-937D-3B729D8C0534}" dt="2023-12-05T11:19:19.394" v="70"/>
          <ac:spMkLst>
            <pc:docMk/>
            <pc:sldMk cId="1464265409" sldId="259"/>
            <ac:spMk id="38" creationId="{2EB492CD-616E-47F8-933B-5E2D952A0593}"/>
          </ac:spMkLst>
        </pc:spChg>
        <pc:spChg chg="add del">
          <ac:chgData name="(s) Thomas Stinton" userId="S::thomas.stinton@students.plymouth.ac.uk::5953a503-c064-4afc-af2b-90376c5c11b5" providerId="AD" clId="Web-{CF8D53DF-2220-48E4-937D-3B729D8C0534}" dt="2023-12-05T11:19:19.394" v="70"/>
          <ac:spMkLst>
            <pc:docMk/>
            <pc:sldMk cId="1464265409" sldId="259"/>
            <ac:spMk id="39" creationId="{59383CF9-23B5-4335-9B21-1791C4CF1C75}"/>
          </ac:spMkLst>
        </pc:spChg>
        <pc:spChg chg="add del">
          <ac:chgData name="(s) Thomas Stinton" userId="S::thomas.stinton@students.plymouth.ac.uk::5953a503-c064-4afc-af2b-90376c5c11b5" providerId="AD" clId="Web-{CF8D53DF-2220-48E4-937D-3B729D8C0534}" dt="2023-12-05T11:19:19.394" v="70"/>
          <ac:spMkLst>
            <pc:docMk/>
            <pc:sldMk cId="1464265409" sldId="259"/>
            <ac:spMk id="40" creationId="{0007FE00-9498-4706-B255-6437B0252C02}"/>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1" creationId="{1B566E74-1425-46AC-885D-D2DAEE365F60}"/>
          </ac:spMkLst>
        </pc:spChg>
        <pc:spChg chg="add del">
          <ac:chgData name="(s) Thomas Stinton" userId="S::thomas.stinton@students.plymouth.ac.uk::5953a503-c064-4afc-af2b-90376c5c11b5" providerId="AD" clId="Web-{CF8D53DF-2220-48E4-937D-3B729D8C0534}" dt="2023-12-05T11:19:54.037" v="80"/>
          <ac:spMkLst>
            <pc:docMk/>
            <pc:sldMk cId="1464265409" sldId="259"/>
            <ac:spMk id="42" creationId="{DBC6133C-0615-4CE4-9132-37E609A9BDFA}"/>
          </ac:spMkLst>
        </pc:spChg>
        <pc:spChg chg="add del">
          <ac:chgData name="(s) Thomas Stinton" userId="S::thomas.stinton@students.plymouth.ac.uk::5953a503-c064-4afc-af2b-90376c5c11b5" providerId="AD" clId="Web-{CF8D53DF-2220-48E4-937D-3B729D8C0534}" dt="2023-12-05T11:19:54.037" v="80"/>
          <ac:spMkLst>
            <pc:docMk/>
            <pc:sldMk cId="1464265409" sldId="259"/>
            <ac:spMk id="43" creationId="{169CC832-2974-4E8D-90ED-3E2941BA733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4" creationId="{55222F96-971A-4F90-B841-6BAB416C7AC1}"/>
          </ac:spMkLst>
        </pc:spChg>
        <pc:spChg chg="add del">
          <ac:chgData name="(s) Thomas Stinton" userId="S::thomas.stinton@students.plymouth.ac.uk::5953a503-c064-4afc-af2b-90376c5c11b5" providerId="AD" clId="Web-{CF8D53DF-2220-48E4-937D-3B729D8C0534}" dt="2023-12-05T11:19:54.037" v="80"/>
          <ac:spMkLst>
            <pc:docMk/>
            <pc:sldMk cId="1464265409" sldId="259"/>
            <ac:spMk id="45" creationId="{08980754-6F4B-43C9-B9BE-127B6BED658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7" creationId="{06858379-D070-40E4-8A3D-F29E90C5C7C3}"/>
          </ac:spMkLst>
        </pc:spChg>
        <pc:spChg chg="add del">
          <ac:chgData name="(s) Thomas Stinton" userId="S::thomas.stinton@students.plymouth.ac.uk::5953a503-c064-4afc-af2b-90376c5c11b5" providerId="AD" clId="Web-{CF8D53DF-2220-48E4-937D-3B729D8C0534}" dt="2023-12-05T11:23:50.462" v="109"/>
          <ac:spMkLst>
            <pc:docMk/>
            <pc:sldMk cId="1464265409" sldId="259"/>
            <ac:spMk id="49" creationId="{40C8693A-B687-4F5E-B86B-B4F11D52347E}"/>
          </ac:spMkLst>
        </pc:spChg>
        <pc:spChg chg="add del">
          <ac:chgData name="(s) Thomas Stinton" userId="S::thomas.stinton@students.plymouth.ac.uk::5953a503-c064-4afc-af2b-90376c5c11b5" providerId="AD" clId="Web-{CF8D53DF-2220-48E4-937D-3B729D8C0534}" dt="2023-12-05T11:19:47.396" v="77"/>
          <ac:spMkLst>
            <pc:docMk/>
            <pc:sldMk cId="1464265409" sldId="259"/>
            <ac:spMk id="53" creationId="{9A2D6563-C921-43E3-960A-FCA5360D8DFD}"/>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4" creationId="{E7B58214-716F-43B8-8272-85CE2B9AB0B5}"/>
          </ac:spMkLst>
        </pc:spChg>
        <pc:spChg chg="add del">
          <ac:chgData name="(s) Thomas Stinton" userId="S::thomas.stinton@students.plymouth.ac.uk::5953a503-c064-4afc-af2b-90376c5c11b5" providerId="AD" clId="Web-{CF8D53DF-2220-48E4-937D-3B729D8C0534}" dt="2023-12-05T11:19:47.396" v="77"/>
          <ac:spMkLst>
            <pc:docMk/>
            <pc:sldMk cId="1464265409" sldId="259"/>
            <ac:spMk id="55" creationId="{AB4D2B16-FD2F-49E6-B755-313F214585B1}"/>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6" creationId="{2A5C070E-7DB1-4147-B6A8-D14B9C40E159}"/>
          </ac:spMkLst>
        </pc:spChg>
        <pc:spChg chg="add del">
          <ac:chgData name="(s) Thomas Stinton" userId="S::thomas.stinton@students.plymouth.ac.uk::5953a503-c064-4afc-af2b-90376c5c11b5" providerId="AD" clId="Web-{CF8D53DF-2220-48E4-937D-3B729D8C0534}" dt="2023-12-05T11:19:47.396" v="77"/>
          <ac:spMkLst>
            <pc:docMk/>
            <pc:sldMk cId="1464265409" sldId="259"/>
            <ac:spMk id="57" creationId="{1D2B4AEE-CC3F-417C-8FF0-DA59478B8D8A}"/>
          </ac:spMkLst>
        </pc:spChg>
        <pc:spChg chg="add del">
          <ac:chgData name="(s) Thomas Stinton" userId="S::thomas.stinton@students.plymouth.ac.uk::5953a503-c064-4afc-af2b-90376c5c11b5" providerId="AD" clId="Web-{CF8D53DF-2220-48E4-937D-3B729D8C0534}" dt="2023-12-05T11:19:47.396" v="77"/>
          <ac:spMkLst>
            <pc:docMk/>
            <pc:sldMk cId="1464265409" sldId="259"/>
            <ac:spMk id="58" creationId="{224E0F61-337C-4A5B-B6F4-08BF97AF6A4F}"/>
          </ac:spMkLst>
        </pc:spChg>
        <pc:spChg chg="add del">
          <ac:chgData name="(s) Thomas Stinton" userId="S::thomas.stinton@students.plymouth.ac.uk::5953a503-c064-4afc-af2b-90376c5c11b5" providerId="AD" clId="Web-{CF8D53DF-2220-48E4-937D-3B729D8C0534}" dt="2023-12-05T11:19:47.396" v="77"/>
          <ac:spMkLst>
            <pc:docMk/>
            <pc:sldMk cId="1464265409" sldId="259"/>
            <ac:spMk id="59" creationId="{2A058240-2147-45E0-AEDC-7842EF6C324B}"/>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0" creationId="{A31070C9-36CD-4B65-8159-324995821FB9}"/>
          </ac:spMkLst>
        </pc:spChg>
        <pc:spChg chg="add del">
          <ac:chgData name="(s) Thomas Stinton" userId="S::thomas.stinton@students.plymouth.ac.uk::5953a503-c064-4afc-af2b-90376c5c11b5" providerId="AD" clId="Web-{CF8D53DF-2220-48E4-937D-3B729D8C0534}" dt="2023-12-05T11:19:47.396" v="77"/>
          <ac:spMkLst>
            <pc:docMk/>
            <pc:sldMk cId="1464265409" sldId="259"/>
            <ac:spMk id="61" creationId="{F9836921-C8BE-42F1-A4AD-7D4B4E7FD8DF}"/>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2" creationId="{89C35FB2-5194-4BE0-92D0-464E2B7116C7}"/>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4" creationId="{D74577E3-FA18-4D8A-9E42-FF3D35D3FCB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6" creationId="{A8908DB7-C3A6-4FCB-9820-CEE02B398C4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7" creationId="{535742DD-1B16-4E9D-B715-0D74B4574A6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9" creationId="{31FFB1DF-0D2D-4029-A8C7-317DDCF92762}"/>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0" creationId="{3770C84D-AB0A-4DD9-9CD3-B0DDCBCA336A}"/>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1" creationId="{7EBBF7C2-27D7-480A-BEFA-B1399AC0450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2" creationId="{78FBE352-03FD-4333-A348-0C7FCF5FE03B}"/>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3" creationId="{9C6A91D1-6664-4898-92B7-49F9982CEF01}"/>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4" creationId="{D44EDEA4-22DE-4070-A5F1-4AEE20A4D527}"/>
          </ac:spMkLst>
        </pc:spChg>
        <pc:grpChg chg="add">
          <ac:chgData name="(s) Thomas Stinton" userId="S::thomas.stinton@students.plymouth.ac.uk::5953a503-c064-4afc-af2b-90376c5c11b5" providerId="AD" clId="Web-{CF8D53DF-2220-48E4-937D-3B729D8C0534}" dt="2023-12-05T11:24:06.682" v="112"/>
          <ac:grpSpMkLst>
            <pc:docMk/>
            <pc:sldMk cId="1464265409" sldId="259"/>
            <ac:grpSpMk id="27" creationId="{1FD67D68-9B83-C338-8342-3348D8F22347}"/>
          </ac:grpSpMkLst>
        </pc:grpChg>
        <pc:grpChg chg="add del">
          <ac:chgData name="(s) Thomas Stinton" userId="S::thomas.stinton@students.plymouth.ac.uk::5953a503-c064-4afc-af2b-90376c5c11b5" providerId="AD" clId="Web-{CF8D53DF-2220-48E4-937D-3B729D8C0534}" dt="2023-12-05T11:19:42.224" v="75"/>
          <ac:grpSpMkLst>
            <pc:docMk/>
            <pc:sldMk cId="1464265409" sldId="259"/>
            <ac:grpSpMk id="51" creationId="{114ED94A-C85D-4CD3-4205-438D21CE6B38}"/>
          </ac:grpSpMkLst>
        </pc:grpChg>
        <pc:grpChg chg="add del">
          <ac:chgData name="(s) Thomas Stinton" userId="S::thomas.stinton@students.plymouth.ac.uk::5953a503-c064-4afc-af2b-90376c5c11b5" providerId="AD" clId="Web-{CF8D53DF-2220-48E4-937D-3B729D8C0534}" dt="2023-12-05T11:19:54.022" v="79"/>
          <ac:grpSpMkLst>
            <pc:docMk/>
            <pc:sldMk cId="1464265409" sldId="259"/>
            <ac:grpSpMk id="63" creationId="{3AFCAD34-1AFC-BC1A-F6B2-C34C63912EAB}"/>
          </ac:grpSpMkLst>
        </pc:grpChg>
        <pc:picChg chg="add del mod ord">
          <ac:chgData name="(s) Thomas Stinton" userId="S::thomas.stinton@students.plymouth.ac.uk::5953a503-c064-4afc-af2b-90376c5c11b5" providerId="AD" clId="Web-{CF8D53DF-2220-48E4-937D-3B729D8C0534}" dt="2023-12-05T11:16:30.459" v="21"/>
          <ac:picMkLst>
            <pc:docMk/>
            <pc:sldMk cId="1464265409" sldId="259"/>
            <ac:picMk id="4" creationId="{C4F43BA6-2A17-A506-9434-211EF20FD183}"/>
          </ac:picMkLst>
        </pc:picChg>
        <pc:picChg chg="add mod">
          <ac:chgData name="(s) Thomas Stinton" userId="S::thomas.stinton@students.plymouth.ac.uk::5953a503-c064-4afc-af2b-90376c5c11b5" providerId="AD" clId="Web-{CF8D53DF-2220-48E4-937D-3B729D8C0534}" dt="2023-12-05T11:24:06.682" v="112"/>
          <ac:picMkLst>
            <pc:docMk/>
            <pc:sldMk cId="1464265409" sldId="259"/>
            <ac:picMk id="5" creationId="{62ECA25C-7FC8-0486-42CF-D509024819A9}"/>
          </ac:picMkLst>
        </pc:picChg>
        <pc:picChg chg="add del mod">
          <ac:chgData name="(s) Thomas Stinton" userId="S::thomas.stinton@students.plymouth.ac.uk::5953a503-c064-4afc-af2b-90376c5c11b5" providerId="AD" clId="Web-{CF8D53DF-2220-48E4-937D-3B729D8C0534}" dt="2023-12-05T11:19:06.237" v="66"/>
          <ac:picMkLst>
            <pc:docMk/>
            <pc:sldMk cId="1464265409" sldId="259"/>
            <ac:picMk id="6" creationId="{4A6265B5-67AF-ED9C-C858-616F3CF75BC8}"/>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9" creationId="{52D381FB-9400-4C85-9074-8D2C4A88D879}"/>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11" creationId="{048C39C2-D375-4197-8882-9EBD58C853C5}"/>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1" creationId="{58DCB6E5-A344-4A17-A353-EC4D71E6C46B}"/>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3" creationId="{4D82F4F2-6117-4CCD-94A7-4AFD603EC3C6}"/>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0" creationId="{D51084F9-D042-49BE-9E1A-43E583B98FCC}"/>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2" creationId="{EE65CA45-264D-4FD3-9249-3CB04EC97E80}"/>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5" creationId="{9A934298-58E5-4E9F-B25C-57B1746AB6F4}"/>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8" creationId="{C3A87EC4-5D77-4221-830F-985B0756CE94}"/>
          </ac:picMkLst>
        </pc:picChg>
      </pc:sldChg>
      <pc:sldChg chg="addSp delSp modSp new mod setBg modClrScheme chgLayout modNotes">
        <pc:chgData name="(s) Thomas Stinton" userId="S::thomas.stinton@students.plymouth.ac.uk::5953a503-c064-4afc-af2b-90376c5c11b5" providerId="AD" clId="Web-{CF8D53DF-2220-48E4-937D-3B729D8C0534}" dt="2023-12-05T12:36:00.504" v="1492"/>
        <pc:sldMkLst>
          <pc:docMk/>
          <pc:sldMk cId="4080296312" sldId="260"/>
        </pc:sldMkLst>
        <pc:spChg chg="mod ord">
          <ac:chgData name="(s) Thomas Stinton" userId="S::thomas.stinton@students.plymouth.ac.uk::5953a503-c064-4afc-af2b-90376c5c11b5" providerId="AD" clId="Web-{CF8D53DF-2220-48E4-937D-3B729D8C0534}" dt="2023-12-05T11:29:54.194" v="192"/>
          <ac:spMkLst>
            <pc:docMk/>
            <pc:sldMk cId="4080296312" sldId="260"/>
            <ac:spMk id="2" creationId="{A5315AD9-BFF2-E605-EAD9-7535CBF6D4AA}"/>
          </ac:spMkLst>
        </pc:spChg>
        <pc:spChg chg="del mod ord">
          <ac:chgData name="(s) Thomas Stinton" userId="S::thomas.stinton@students.plymouth.ac.uk::5953a503-c064-4afc-af2b-90376c5c11b5" providerId="AD" clId="Web-{CF8D53DF-2220-48E4-937D-3B729D8C0534}" dt="2023-12-05T11:27:58.888" v="168"/>
          <ac:spMkLst>
            <pc:docMk/>
            <pc:sldMk cId="4080296312" sldId="260"/>
            <ac:spMk id="3" creationId="{ADBB02EE-B3B9-B014-1612-EBE18D6C10EE}"/>
          </ac:spMkLst>
        </pc:spChg>
        <pc:spChg chg="add del">
          <ac:chgData name="(s) Thomas Stinton" userId="S::thomas.stinton@students.plymouth.ac.uk::5953a503-c064-4afc-af2b-90376c5c11b5" providerId="AD" clId="Web-{CF8D53DF-2220-48E4-937D-3B729D8C0534}" dt="2023-12-05T11:29:30.145" v="189"/>
          <ac:spMkLst>
            <pc:docMk/>
            <pc:sldMk cId="4080296312" sldId="260"/>
            <ac:spMk id="9" creationId="{BACC6370-2D7E-4714-9D71-7542949D7D5D}"/>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1" creationId="{F68B3F68-107C-434F-AA38-110D5EA91B85}"/>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3" creationId="{AAD0DBB9-1A4B-4391-81D4-CB19F9AB918A}"/>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5" creationId="{063BBA22-50EA-4C4D-BE05-F1CE4E63AA56}"/>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0" creationId="{BACC6370-2D7E-4714-9D71-7542949D7D5D}"/>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2" creationId="{F68B3F68-107C-434F-AA38-110D5EA91B85}"/>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4" creationId="{AAD0DBB9-1A4B-4391-81D4-CB19F9AB918A}"/>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6" creationId="{063BBA22-50EA-4C4D-BE05-F1CE4E63AA56}"/>
          </ac:spMkLst>
        </pc:spChg>
        <pc:spChg chg="add">
          <ac:chgData name="(s) Thomas Stinton" userId="S::thomas.stinton@students.plymouth.ac.uk::5953a503-c064-4afc-af2b-90376c5c11b5" providerId="AD" clId="Web-{CF8D53DF-2220-48E4-937D-3B729D8C0534}" dt="2023-12-05T11:29:54.194" v="192"/>
          <ac:spMkLst>
            <pc:docMk/>
            <pc:sldMk cId="4080296312" sldId="260"/>
            <ac:spMk id="31" creationId="{31293F9B-599E-4871-A414-757225FA346A}"/>
          </ac:spMkLst>
        </pc:spChg>
        <pc:spChg chg="add">
          <ac:chgData name="(s) Thomas Stinton" userId="S::thomas.stinton@students.plymouth.ac.uk::5953a503-c064-4afc-af2b-90376c5c11b5" providerId="AD" clId="Web-{CF8D53DF-2220-48E4-937D-3B729D8C0534}" dt="2023-12-05T11:29:54.194" v="192"/>
          <ac:spMkLst>
            <pc:docMk/>
            <pc:sldMk cId="4080296312" sldId="260"/>
            <ac:spMk id="33" creationId="{E5F17139-31EE-46AC-B04F-DBBD852DD6CB}"/>
          </ac:spMkLst>
        </pc:spChg>
        <pc:grpChg chg="add">
          <ac:chgData name="(s) Thomas Stinton" userId="S::thomas.stinton@students.plymouth.ac.uk::5953a503-c064-4afc-af2b-90376c5c11b5" providerId="AD" clId="Web-{CF8D53DF-2220-48E4-937D-3B729D8C0534}" dt="2023-12-05T11:29:54.194" v="192"/>
          <ac:grpSpMkLst>
            <pc:docMk/>
            <pc:sldMk cId="4080296312" sldId="260"/>
            <ac:grpSpMk id="35" creationId="{53883AA7-7F86-41F8-A1D8-06E9886E7632}"/>
          </ac:grpSpMkLst>
        </pc:grpChg>
        <pc:grpChg chg="add">
          <ac:chgData name="(s) Thomas Stinton" userId="S::thomas.stinton@students.plymouth.ac.uk::5953a503-c064-4afc-af2b-90376c5c11b5" providerId="AD" clId="Web-{CF8D53DF-2220-48E4-937D-3B729D8C0534}" dt="2023-12-05T11:29:54.194" v="192"/>
          <ac:grpSpMkLst>
            <pc:docMk/>
            <pc:sldMk cId="4080296312" sldId="260"/>
            <ac:grpSpMk id="39" creationId="{71A8B53C-ED2D-4081-AC0C-F87A9D4B3AFD}"/>
          </ac:grpSpMkLst>
        </pc:grpChg>
        <pc:graphicFrameChg chg="add mod modGraphic">
          <ac:chgData name="(s) Thomas Stinton" userId="S::thomas.stinton@students.plymouth.ac.uk::5953a503-c064-4afc-af2b-90376c5c11b5" providerId="AD" clId="Web-{CF8D53DF-2220-48E4-937D-3B729D8C0534}" dt="2023-12-05T12:06:30.069" v="809" actId="20577"/>
          <ac:graphicFrameMkLst>
            <pc:docMk/>
            <pc:sldMk cId="4080296312" sldId="260"/>
            <ac:graphicFrameMk id="5" creationId="{3BC7C6AE-DC9D-F489-5D12-11F7FF860BDF}"/>
          </ac:graphicFrameMkLst>
        </pc:graphicFrameChg>
      </pc:sldChg>
      <pc:sldChg chg="addSp delSp modSp new mod setBg modClrScheme chgLayout modNotes">
        <pc:chgData name="(s) Thomas Stinton" userId="S::thomas.stinton@students.plymouth.ac.uk::5953a503-c064-4afc-af2b-90376c5c11b5" providerId="AD" clId="Web-{CF8D53DF-2220-48E4-937D-3B729D8C0534}" dt="2023-12-05T11:48:52.205" v="429"/>
        <pc:sldMkLst>
          <pc:docMk/>
          <pc:sldMk cId="617506059" sldId="261"/>
        </pc:sldMkLst>
        <pc:spChg chg="mod ord">
          <ac:chgData name="(s) Thomas Stinton" userId="S::thomas.stinton@students.plymouth.ac.uk::5953a503-c064-4afc-af2b-90376c5c11b5" providerId="AD" clId="Web-{CF8D53DF-2220-48E4-937D-3B729D8C0534}" dt="2023-12-05T11:29:59.601" v="193"/>
          <ac:spMkLst>
            <pc:docMk/>
            <pc:sldMk cId="617506059" sldId="261"/>
            <ac:spMk id="2" creationId="{8CF50981-7CEC-9223-62F4-9FCE004BEF57}"/>
          </ac:spMkLst>
        </pc:spChg>
        <pc:spChg chg="del mod ord">
          <ac:chgData name="(s) Thomas Stinton" userId="S::thomas.stinton@students.plymouth.ac.uk::5953a503-c064-4afc-af2b-90376c5c11b5" providerId="AD" clId="Web-{CF8D53DF-2220-48E4-937D-3B729D8C0534}" dt="2023-12-05T11:27:54.591" v="167"/>
          <ac:spMkLst>
            <pc:docMk/>
            <pc:sldMk cId="617506059" sldId="261"/>
            <ac:spMk id="3" creationId="{78FBF14F-A98C-EB10-C9D2-EE3EF615AA93}"/>
          </ac:spMkLst>
        </pc:spChg>
        <pc:spChg chg="add del">
          <ac:chgData name="(s) Thomas Stinton" userId="S::thomas.stinton@students.plymouth.ac.uk::5953a503-c064-4afc-af2b-90376c5c11b5" providerId="AD" clId="Web-{CF8D53DF-2220-48E4-937D-3B729D8C0534}" dt="2023-12-05T11:29:33.896" v="190"/>
          <ac:spMkLst>
            <pc:docMk/>
            <pc:sldMk cId="617506059" sldId="261"/>
            <ac:spMk id="9" creationId="{BACC6370-2D7E-4714-9D71-7542949D7D5D}"/>
          </ac:spMkLst>
        </pc:spChg>
        <pc:spChg chg="add del">
          <ac:chgData name="(s) Thomas Stinton" userId="S::thomas.stinton@students.plymouth.ac.uk::5953a503-c064-4afc-af2b-90376c5c11b5" providerId="AD" clId="Web-{CF8D53DF-2220-48E4-937D-3B729D8C0534}" dt="2023-12-05T11:29:33.896" v="190"/>
          <ac:spMkLst>
            <pc:docMk/>
            <pc:sldMk cId="617506059" sldId="261"/>
            <ac:spMk id="11" creationId="{F68B3F68-107C-434F-AA38-110D5EA91B85}"/>
          </ac:spMkLst>
        </pc:spChg>
        <pc:spChg chg="add del">
          <ac:chgData name="(s) Thomas Stinton" userId="S::thomas.stinton@students.plymouth.ac.uk::5953a503-c064-4afc-af2b-90376c5c11b5" providerId="AD" clId="Web-{CF8D53DF-2220-48E4-937D-3B729D8C0534}" dt="2023-12-05T11:29:33.896" v="190"/>
          <ac:spMkLst>
            <pc:docMk/>
            <pc:sldMk cId="617506059" sldId="261"/>
            <ac:spMk id="13" creationId="{AAD0DBB9-1A4B-4391-81D4-CB19F9AB918A}"/>
          </ac:spMkLst>
        </pc:spChg>
        <pc:spChg chg="add del">
          <ac:chgData name="(s) Thomas Stinton" userId="S::thomas.stinton@students.plymouth.ac.uk::5953a503-c064-4afc-af2b-90376c5c11b5" providerId="AD" clId="Web-{CF8D53DF-2220-48E4-937D-3B729D8C0534}" dt="2023-12-05T11:29:33.896" v="190"/>
          <ac:spMkLst>
            <pc:docMk/>
            <pc:sldMk cId="617506059" sldId="261"/>
            <ac:spMk id="15" creationId="{063BBA22-50EA-4C4D-BE05-F1CE4E63AA56}"/>
          </ac:spMkLst>
        </pc:spChg>
        <pc:spChg chg="add del">
          <ac:chgData name="(s) Thomas Stinton" userId="S::thomas.stinton@students.plymouth.ac.uk::5953a503-c064-4afc-af2b-90376c5c11b5" providerId="AD" clId="Web-{CF8D53DF-2220-48E4-937D-3B729D8C0534}" dt="2023-12-05T11:29:59.601" v="193"/>
          <ac:spMkLst>
            <pc:docMk/>
            <pc:sldMk cId="617506059" sldId="261"/>
            <ac:spMk id="20" creationId="{BACC6370-2D7E-4714-9D71-7542949D7D5D}"/>
          </ac:spMkLst>
        </pc:spChg>
        <pc:spChg chg="add del">
          <ac:chgData name="(s) Thomas Stinton" userId="S::thomas.stinton@students.plymouth.ac.uk::5953a503-c064-4afc-af2b-90376c5c11b5" providerId="AD" clId="Web-{CF8D53DF-2220-48E4-937D-3B729D8C0534}" dt="2023-12-05T11:29:59.601" v="193"/>
          <ac:spMkLst>
            <pc:docMk/>
            <pc:sldMk cId="617506059" sldId="261"/>
            <ac:spMk id="22" creationId="{F68B3F68-107C-434F-AA38-110D5EA91B85}"/>
          </ac:spMkLst>
        </pc:spChg>
        <pc:spChg chg="add del">
          <ac:chgData name="(s) Thomas Stinton" userId="S::thomas.stinton@students.plymouth.ac.uk::5953a503-c064-4afc-af2b-90376c5c11b5" providerId="AD" clId="Web-{CF8D53DF-2220-48E4-937D-3B729D8C0534}" dt="2023-12-05T11:29:59.601" v="193"/>
          <ac:spMkLst>
            <pc:docMk/>
            <pc:sldMk cId="617506059" sldId="261"/>
            <ac:spMk id="24" creationId="{AAD0DBB9-1A4B-4391-81D4-CB19F9AB918A}"/>
          </ac:spMkLst>
        </pc:spChg>
        <pc:spChg chg="add del">
          <ac:chgData name="(s) Thomas Stinton" userId="S::thomas.stinton@students.plymouth.ac.uk::5953a503-c064-4afc-af2b-90376c5c11b5" providerId="AD" clId="Web-{CF8D53DF-2220-48E4-937D-3B729D8C0534}" dt="2023-12-05T11:29:59.601" v="193"/>
          <ac:spMkLst>
            <pc:docMk/>
            <pc:sldMk cId="617506059" sldId="261"/>
            <ac:spMk id="26" creationId="{063BBA22-50EA-4C4D-BE05-F1CE4E63AA56}"/>
          </ac:spMkLst>
        </pc:spChg>
        <pc:spChg chg="add">
          <ac:chgData name="(s) Thomas Stinton" userId="S::thomas.stinton@students.plymouth.ac.uk::5953a503-c064-4afc-af2b-90376c5c11b5" providerId="AD" clId="Web-{CF8D53DF-2220-48E4-937D-3B729D8C0534}" dt="2023-12-05T11:29:59.601" v="193"/>
          <ac:spMkLst>
            <pc:docMk/>
            <pc:sldMk cId="617506059" sldId="261"/>
            <ac:spMk id="31" creationId="{BACC6370-2D7E-4714-9D71-7542949D7D5D}"/>
          </ac:spMkLst>
        </pc:spChg>
        <pc:spChg chg="add">
          <ac:chgData name="(s) Thomas Stinton" userId="S::thomas.stinton@students.plymouth.ac.uk::5953a503-c064-4afc-af2b-90376c5c11b5" providerId="AD" clId="Web-{CF8D53DF-2220-48E4-937D-3B729D8C0534}" dt="2023-12-05T11:29:59.601" v="193"/>
          <ac:spMkLst>
            <pc:docMk/>
            <pc:sldMk cId="617506059" sldId="261"/>
            <ac:spMk id="33" creationId="{F68B3F68-107C-434F-AA38-110D5EA91B85}"/>
          </ac:spMkLst>
        </pc:spChg>
        <pc:spChg chg="add">
          <ac:chgData name="(s) Thomas Stinton" userId="S::thomas.stinton@students.plymouth.ac.uk::5953a503-c064-4afc-af2b-90376c5c11b5" providerId="AD" clId="Web-{CF8D53DF-2220-48E4-937D-3B729D8C0534}" dt="2023-12-05T11:29:59.601" v="193"/>
          <ac:spMkLst>
            <pc:docMk/>
            <pc:sldMk cId="617506059" sldId="261"/>
            <ac:spMk id="35" creationId="{AAD0DBB9-1A4B-4391-81D4-CB19F9AB918A}"/>
          </ac:spMkLst>
        </pc:spChg>
        <pc:spChg chg="add">
          <ac:chgData name="(s) Thomas Stinton" userId="S::thomas.stinton@students.plymouth.ac.uk::5953a503-c064-4afc-af2b-90376c5c11b5" providerId="AD" clId="Web-{CF8D53DF-2220-48E4-937D-3B729D8C0534}" dt="2023-12-05T11:29:59.601" v="193"/>
          <ac:spMkLst>
            <pc:docMk/>
            <pc:sldMk cId="617506059" sldId="261"/>
            <ac:spMk id="37" creationId="{063BBA22-50EA-4C4D-BE05-F1CE4E63AA56}"/>
          </ac:spMkLst>
        </pc:spChg>
        <pc:graphicFrameChg chg="add mod modGraphic">
          <ac:chgData name="(s) Thomas Stinton" userId="S::thomas.stinton@students.plymouth.ac.uk::5953a503-c064-4afc-af2b-90376c5c11b5" providerId="AD" clId="Web-{CF8D53DF-2220-48E4-937D-3B729D8C0534}" dt="2023-12-05T11:29:59.601" v="193"/>
          <ac:graphicFrameMkLst>
            <pc:docMk/>
            <pc:sldMk cId="617506059" sldId="261"/>
            <ac:graphicFrameMk id="5" creationId="{B3F195AF-56A8-53A9-254C-1C1D2E1AD6C1}"/>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1:49:27.333" v="437"/>
        <pc:sldMkLst>
          <pc:docMk/>
          <pc:sldMk cId="678806233" sldId="262"/>
        </pc:sldMkLst>
        <pc:spChg chg="mod ord">
          <ac:chgData name="(s) Thomas Stinton" userId="S::thomas.stinton@students.plymouth.ac.uk::5953a503-c064-4afc-af2b-90376c5c11b5" providerId="AD" clId="Web-{CF8D53DF-2220-48E4-937D-3B729D8C0534}" dt="2023-12-05T11:27:47.325" v="166"/>
          <ac:spMkLst>
            <pc:docMk/>
            <pc:sldMk cId="678806233" sldId="262"/>
            <ac:spMk id="2" creationId="{9C0F759D-9996-04C6-9040-AA71EAF859A2}"/>
          </ac:spMkLst>
        </pc:spChg>
        <pc:spChg chg="del mod ord">
          <ac:chgData name="(s) Thomas Stinton" userId="S::thomas.stinton@students.plymouth.ac.uk::5953a503-c064-4afc-af2b-90376c5c11b5" providerId="AD" clId="Web-{CF8D53DF-2220-48E4-937D-3B729D8C0534}" dt="2023-12-05T11:27:47.325" v="166"/>
          <ac:spMkLst>
            <pc:docMk/>
            <pc:sldMk cId="678806233" sldId="262"/>
            <ac:spMk id="3" creationId="{780897EC-2258-BB2C-7A4E-BED81175D46C}"/>
          </ac:spMkLst>
        </pc:spChg>
        <pc:spChg chg="add del">
          <ac:chgData name="(s) Thomas Stinton" userId="S::thomas.stinton@students.plymouth.ac.uk::5953a503-c064-4afc-af2b-90376c5c11b5" providerId="AD" clId="Web-{CF8D53DF-2220-48E4-937D-3B729D8C0534}" dt="2023-12-05T11:29:38.068" v="191"/>
          <ac:spMkLst>
            <pc:docMk/>
            <pc:sldMk cId="678806233" sldId="262"/>
            <ac:spMk id="9" creationId="{BACC6370-2D7E-4714-9D71-7542949D7D5D}"/>
          </ac:spMkLst>
        </pc:spChg>
        <pc:spChg chg="add del">
          <ac:chgData name="(s) Thomas Stinton" userId="S::thomas.stinton@students.plymouth.ac.uk::5953a503-c064-4afc-af2b-90376c5c11b5" providerId="AD" clId="Web-{CF8D53DF-2220-48E4-937D-3B729D8C0534}" dt="2023-12-05T11:29:38.068" v="191"/>
          <ac:spMkLst>
            <pc:docMk/>
            <pc:sldMk cId="678806233" sldId="262"/>
            <ac:spMk id="11" creationId="{F68B3F68-107C-434F-AA38-110D5EA91B85}"/>
          </ac:spMkLst>
        </pc:spChg>
        <pc:spChg chg="add del">
          <ac:chgData name="(s) Thomas Stinton" userId="S::thomas.stinton@students.plymouth.ac.uk::5953a503-c064-4afc-af2b-90376c5c11b5" providerId="AD" clId="Web-{CF8D53DF-2220-48E4-937D-3B729D8C0534}" dt="2023-12-05T11:29:38.068" v="191"/>
          <ac:spMkLst>
            <pc:docMk/>
            <pc:sldMk cId="678806233" sldId="262"/>
            <ac:spMk id="13" creationId="{AAD0DBB9-1A4B-4391-81D4-CB19F9AB918A}"/>
          </ac:spMkLst>
        </pc:spChg>
        <pc:spChg chg="add del">
          <ac:chgData name="(s) Thomas Stinton" userId="S::thomas.stinton@students.plymouth.ac.uk::5953a503-c064-4afc-af2b-90376c5c11b5" providerId="AD" clId="Web-{CF8D53DF-2220-48E4-937D-3B729D8C0534}" dt="2023-12-05T11:29:38.068" v="191"/>
          <ac:spMkLst>
            <pc:docMk/>
            <pc:sldMk cId="678806233" sldId="262"/>
            <ac:spMk id="15" creationId="{063BBA22-50EA-4C4D-BE05-F1CE4E63AA56}"/>
          </ac:spMkLst>
        </pc:spChg>
        <pc:spChg chg="add">
          <ac:chgData name="(s) Thomas Stinton" userId="S::thomas.stinton@students.plymouth.ac.uk::5953a503-c064-4afc-af2b-90376c5c11b5" providerId="AD" clId="Web-{CF8D53DF-2220-48E4-937D-3B729D8C0534}" dt="2023-12-05T11:29:38.068" v="191"/>
          <ac:spMkLst>
            <pc:docMk/>
            <pc:sldMk cId="678806233" sldId="262"/>
            <ac:spMk id="20" creationId="{BACC6370-2D7E-4714-9D71-7542949D7D5D}"/>
          </ac:spMkLst>
        </pc:spChg>
        <pc:spChg chg="add">
          <ac:chgData name="(s) Thomas Stinton" userId="S::thomas.stinton@students.plymouth.ac.uk::5953a503-c064-4afc-af2b-90376c5c11b5" providerId="AD" clId="Web-{CF8D53DF-2220-48E4-937D-3B729D8C0534}" dt="2023-12-05T11:29:38.068" v="191"/>
          <ac:spMkLst>
            <pc:docMk/>
            <pc:sldMk cId="678806233" sldId="262"/>
            <ac:spMk id="22" creationId="{F68B3F68-107C-434F-AA38-110D5EA91B85}"/>
          </ac:spMkLst>
        </pc:spChg>
        <pc:spChg chg="add">
          <ac:chgData name="(s) Thomas Stinton" userId="S::thomas.stinton@students.plymouth.ac.uk::5953a503-c064-4afc-af2b-90376c5c11b5" providerId="AD" clId="Web-{CF8D53DF-2220-48E4-937D-3B729D8C0534}" dt="2023-12-05T11:29:38.068" v="191"/>
          <ac:spMkLst>
            <pc:docMk/>
            <pc:sldMk cId="678806233" sldId="262"/>
            <ac:spMk id="24" creationId="{AAD0DBB9-1A4B-4391-81D4-CB19F9AB918A}"/>
          </ac:spMkLst>
        </pc:spChg>
        <pc:spChg chg="add">
          <ac:chgData name="(s) Thomas Stinton" userId="S::thomas.stinton@students.plymouth.ac.uk::5953a503-c064-4afc-af2b-90376c5c11b5" providerId="AD" clId="Web-{CF8D53DF-2220-48E4-937D-3B729D8C0534}" dt="2023-12-05T11:29:38.068" v="191"/>
          <ac:spMkLst>
            <pc:docMk/>
            <pc:sldMk cId="678806233" sldId="262"/>
            <ac:spMk id="26" creationId="{063BBA22-50EA-4C4D-BE05-F1CE4E63AA56}"/>
          </ac:spMkLst>
        </pc:spChg>
        <pc:graphicFrameChg chg="add mod modGraphic">
          <ac:chgData name="(s) Thomas Stinton" userId="S::thomas.stinton@students.plymouth.ac.uk::5953a503-c064-4afc-af2b-90376c5c11b5" providerId="AD" clId="Web-{CF8D53DF-2220-48E4-937D-3B729D8C0534}" dt="2023-12-05T11:30:22.243" v="198" actId="20577"/>
          <ac:graphicFrameMkLst>
            <pc:docMk/>
            <pc:sldMk cId="678806233" sldId="262"/>
            <ac:graphicFrameMk id="5" creationId="{6601736D-E802-4A78-22F8-33EF5B7E7EAC}"/>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2:49:00.361" v="1694"/>
        <pc:sldMkLst>
          <pc:docMk/>
          <pc:sldMk cId="1390813825" sldId="263"/>
        </pc:sldMkLst>
        <pc:spChg chg="mod ord">
          <ac:chgData name="(s) Thomas Stinton" userId="S::thomas.stinton@students.plymouth.ac.uk::5953a503-c064-4afc-af2b-90376c5c11b5" providerId="AD" clId="Web-{CF8D53DF-2220-48E4-937D-3B729D8C0534}" dt="2023-12-05T11:27:41.605" v="165"/>
          <ac:spMkLst>
            <pc:docMk/>
            <pc:sldMk cId="1390813825" sldId="263"/>
            <ac:spMk id="2" creationId="{B037DE08-9A27-03CB-CC0D-6627DC401EF2}"/>
          </ac:spMkLst>
        </pc:spChg>
        <pc:spChg chg="del mod ord">
          <ac:chgData name="(s) Thomas Stinton" userId="S::thomas.stinton@students.plymouth.ac.uk::5953a503-c064-4afc-af2b-90376c5c11b5" providerId="AD" clId="Web-{CF8D53DF-2220-48E4-937D-3B729D8C0534}" dt="2023-12-05T11:27:41.605" v="165"/>
          <ac:spMkLst>
            <pc:docMk/>
            <pc:sldMk cId="1390813825" sldId="263"/>
            <ac:spMk id="3" creationId="{8E5275BE-9491-C3E4-AE79-6EAE13A82900}"/>
          </ac:spMkLst>
        </pc:spChg>
        <pc:spChg chg="add">
          <ac:chgData name="(s) Thomas Stinton" userId="S::thomas.stinton@students.plymouth.ac.uk::5953a503-c064-4afc-af2b-90376c5c11b5" providerId="AD" clId="Web-{CF8D53DF-2220-48E4-937D-3B729D8C0534}" dt="2023-12-05T11:27:41.605" v="165"/>
          <ac:spMkLst>
            <pc:docMk/>
            <pc:sldMk cId="1390813825" sldId="263"/>
            <ac:spMk id="9" creationId="{BACC6370-2D7E-4714-9D71-7542949D7D5D}"/>
          </ac:spMkLst>
        </pc:spChg>
        <pc:spChg chg="add">
          <ac:chgData name="(s) Thomas Stinton" userId="S::thomas.stinton@students.plymouth.ac.uk::5953a503-c064-4afc-af2b-90376c5c11b5" providerId="AD" clId="Web-{CF8D53DF-2220-48E4-937D-3B729D8C0534}" dt="2023-12-05T11:27:41.605" v="165"/>
          <ac:spMkLst>
            <pc:docMk/>
            <pc:sldMk cId="1390813825" sldId="263"/>
            <ac:spMk id="11" creationId="{F68B3F68-107C-434F-AA38-110D5EA91B85}"/>
          </ac:spMkLst>
        </pc:spChg>
        <pc:spChg chg="add">
          <ac:chgData name="(s) Thomas Stinton" userId="S::thomas.stinton@students.plymouth.ac.uk::5953a503-c064-4afc-af2b-90376c5c11b5" providerId="AD" clId="Web-{CF8D53DF-2220-48E4-937D-3B729D8C0534}" dt="2023-12-05T11:27:41.605" v="165"/>
          <ac:spMkLst>
            <pc:docMk/>
            <pc:sldMk cId="1390813825" sldId="263"/>
            <ac:spMk id="13" creationId="{AAD0DBB9-1A4B-4391-81D4-CB19F9AB918A}"/>
          </ac:spMkLst>
        </pc:spChg>
        <pc:spChg chg="add">
          <ac:chgData name="(s) Thomas Stinton" userId="S::thomas.stinton@students.plymouth.ac.uk::5953a503-c064-4afc-af2b-90376c5c11b5" providerId="AD" clId="Web-{CF8D53DF-2220-48E4-937D-3B729D8C0534}" dt="2023-12-05T11:27:41.605" v="165"/>
          <ac:spMkLst>
            <pc:docMk/>
            <pc:sldMk cId="1390813825" sldId="263"/>
            <ac:spMk id="15" creationId="{063BBA22-50EA-4C4D-BE05-F1CE4E63AA56}"/>
          </ac:spMkLst>
        </pc:spChg>
        <pc:graphicFrameChg chg="add modGraphic">
          <ac:chgData name="(s) Thomas Stinton" userId="S::thomas.stinton@students.plymouth.ac.uk::5953a503-c064-4afc-af2b-90376c5c11b5" providerId="AD" clId="Web-{CF8D53DF-2220-48E4-937D-3B729D8C0534}" dt="2023-12-05T12:24:10.917" v="1210" actId="20577"/>
          <ac:graphicFrameMkLst>
            <pc:docMk/>
            <pc:sldMk cId="1390813825" sldId="263"/>
            <ac:graphicFrameMk id="5" creationId="{836EB305-6E68-0D10-4D71-2D5B6C107746}"/>
          </ac:graphicFrameMkLst>
        </pc:graphicFrameChg>
      </pc:sldChg>
      <pc:sldChg chg="addSp delSp modSp new del mod setBg">
        <pc:chgData name="(s) Thomas Stinton" userId="S::thomas.stinton@students.plymouth.ac.uk::5953a503-c064-4afc-af2b-90376c5c11b5" providerId="AD" clId="Web-{CF8D53DF-2220-48E4-937D-3B729D8C0534}" dt="2023-12-05T11:40:58.778" v="346"/>
        <pc:sldMkLst>
          <pc:docMk/>
          <pc:sldMk cId="203962722" sldId="264"/>
        </pc:sldMkLst>
        <pc:spChg chg="mod">
          <ac:chgData name="(s) Thomas Stinton" userId="S::thomas.stinton@students.plymouth.ac.uk::5953a503-c064-4afc-af2b-90376c5c11b5" providerId="AD" clId="Web-{CF8D53DF-2220-48E4-937D-3B729D8C0534}" dt="2023-12-05T11:34:47.858" v="244" actId="20577"/>
          <ac:spMkLst>
            <pc:docMk/>
            <pc:sldMk cId="203962722" sldId="264"/>
            <ac:spMk id="2" creationId="{9F4EE960-A7BD-C18D-8F48-592F9D79541D}"/>
          </ac:spMkLst>
        </pc:spChg>
        <pc:spChg chg="del mod">
          <ac:chgData name="(s) Thomas Stinton" userId="S::thomas.stinton@students.plymouth.ac.uk::5953a503-c064-4afc-af2b-90376c5c11b5" providerId="AD" clId="Web-{CF8D53DF-2220-48E4-937D-3B729D8C0534}" dt="2023-12-05T11:28:07.873" v="169"/>
          <ac:spMkLst>
            <pc:docMk/>
            <pc:sldMk cId="203962722" sldId="264"/>
            <ac:spMk id="3" creationId="{0061BAC4-6DD7-B904-EA39-AE4ECF1F6702}"/>
          </ac:spMkLst>
        </pc:spChg>
        <pc:spChg chg="add del">
          <ac:chgData name="(s) Thomas Stinton" userId="S::thomas.stinton@students.plymouth.ac.uk::5953a503-c064-4afc-af2b-90376c5c11b5" providerId="AD" clId="Web-{CF8D53DF-2220-48E4-937D-3B729D8C0534}" dt="2023-12-05T11:29:22.973" v="188"/>
          <ac:spMkLst>
            <pc:docMk/>
            <pc:sldMk cId="203962722" sldId="264"/>
            <ac:spMk id="9" creationId="{BACC6370-2D7E-4714-9D71-7542949D7D5D}"/>
          </ac:spMkLst>
        </pc:spChg>
        <pc:spChg chg="add del">
          <ac:chgData name="(s) Thomas Stinton" userId="S::thomas.stinton@students.plymouth.ac.uk::5953a503-c064-4afc-af2b-90376c5c11b5" providerId="AD" clId="Web-{CF8D53DF-2220-48E4-937D-3B729D8C0534}" dt="2023-12-05T11:29:22.973" v="188"/>
          <ac:spMkLst>
            <pc:docMk/>
            <pc:sldMk cId="203962722" sldId="264"/>
            <ac:spMk id="11" creationId="{F68B3F68-107C-434F-AA38-110D5EA91B85}"/>
          </ac:spMkLst>
        </pc:spChg>
        <pc:spChg chg="add del">
          <ac:chgData name="(s) Thomas Stinton" userId="S::thomas.stinton@students.plymouth.ac.uk::5953a503-c064-4afc-af2b-90376c5c11b5" providerId="AD" clId="Web-{CF8D53DF-2220-48E4-937D-3B729D8C0534}" dt="2023-12-05T11:29:22.973" v="188"/>
          <ac:spMkLst>
            <pc:docMk/>
            <pc:sldMk cId="203962722" sldId="264"/>
            <ac:spMk id="13" creationId="{AAD0DBB9-1A4B-4391-81D4-CB19F9AB918A}"/>
          </ac:spMkLst>
        </pc:spChg>
        <pc:spChg chg="add del">
          <ac:chgData name="(s) Thomas Stinton" userId="S::thomas.stinton@students.plymouth.ac.uk::5953a503-c064-4afc-af2b-90376c5c11b5" providerId="AD" clId="Web-{CF8D53DF-2220-48E4-937D-3B729D8C0534}" dt="2023-12-05T11:29:22.973" v="188"/>
          <ac:spMkLst>
            <pc:docMk/>
            <pc:sldMk cId="203962722" sldId="264"/>
            <ac:spMk id="15" creationId="{063BBA22-50EA-4C4D-BE05-F1CE4E63AA56}"/>
          </ac:spMkLst>
        </pc:spChg>
        <pc:spChg chg="add del">
          <ac:chgData name="(s) Thomas Stinton" userId="S::thomas.stinton@students.plymouth.ac.uk::5953a503-c064-4afc-af2b-90376c5c11b5" providerId="AD" clId="Web-{CF8D53DF-2220-48E4-937D-3B729D8C0534}" dt="2023-12-05T11:29:22.926" v="187"/>
          <ac:spMkLst>
            <pc:docMk/>
            <pc:sldMk cId="203962722" sldId="264"/>
            <ac:spMk id="20" creationId="{BACC6370-2D7E-4714-9D71-7542949D7D5D}"/>
          </ac:spMkLst>
        </pc:spChg>
        <pc:spChg chg="add del">
          <ac:chgData name="(s) Thomas Stinton" userId="S::thomas.stinton@students.plymouth.ac.uk::5953a503-c064-4afc-af2b-90376c5c11b5" providerId="AD" clId="Web-{CF8D53DF-2220-48E4-937D-3B729D8C0534}" dt="2023-12-05T11:29:22.926" v="187"/>
          <ac:spMkLst>
            <pc:docMk/>
            <pc:sldMk cId="203962722" sldId="264"/>
            <ac:spMk id="22" creationId="{F68B3F68-107C-434F-AA38-110D5EA91B85}"/>
          </ac:spMkLst>
        </pc:spChg>
        <pc:spChg chg="add del">
          <ac:chgData name="(s) Thomas Stinton" userId="S::thomas.stinton@students.plymouth.ac.uk::5953a503-c064-4afc-af2b-90376c5c11b5" providerId="AD" clId="Web-{CF8D53DF-2220-48E4-937D-3B729D8C0534}" dt="2023-12-05T11:29:22.926" v="187"/>
          <ac:spMkLst>
            <pc:docMk/>
            <pc:sldMk cId="203962722" sldId="264"/>
            <ac:spMk id="24" creationId="{AAD0DBB9-1A4B-4391-81D4-CB19F9AB918A}"/>
          </ac:spMkLst>
        </pc:spChg>
        <pc:spChg chg="add del">
          <ac:chgData name="(s) Thomas Stinton" userId="S::thomas.stinton@students.plymouth.ac.uk::5953a503-c064-4afc-af2b-90376c5c11b5" providerId="AD" clId="Web-{CF8D53DF-2220-48E4-937D-3B729D8C0534}" dt="2023-12-05T11:29:22.926" v="187"/>
          <ac:spMkLst>
            <pc:docMk/>
            <pc:sldMk cId="203962722" sldId="264"/>
            <ac:spMk id="26" creationId="{063BBA22-50EA-4C4D-BE05-F1CE4E63AA56}"/>
          </ac:spMkLst>
        </pc:spChg>
        <pc:spChg chg="add del">
          <ac:chgData name="(s) Thomas Stinton" userId="S::thomas.stinton@students.plymouth.ac.uk::5953a503-c064-4afc-af2b-90376c5c11b5" providerId="AD" clId="Web-{CF8D53DF-2220-48E4-937D-3B729D8C0534}" dt="2023-12-05T11:30:54.730" v="199"/>
          <ac:spMkLst>
            <pc:docMk/>
            <pc:sldMk cId="203962722" sldId="264"/>
            <ac:spMk id="28" creationId="{BACC6370-2D7E-4714-9D71-7542949D7D5D}"/>
          </ac:spMkLst>
        </pc:spChg>
        <pc:spChg chg="add del">
          <ac:chgData name="(s) Thomas Stinton" userId="S::thomas.stinton@students.plymouth.ac.uk::5953a503-c064-4afc-af2b-90376c5c11b5" providerId="AD" clId="Web-{CF8D53DF-2220-48E4-937D-3B729D8C0534}" dt="2023-12-05T11:30:54.730" v="199"/>
          <ac:spMkLst>
            <pc:docMk/>
            <pc:sldMk cId="203962722" sldId="264"/>
            <ac:spMk id="29" creationId="{F68B3F68-107C-434F-AA38-110D5EA91B85}"/>
          </ac:spMkLst>
        </pc:spChg>
        <pc:spChg chg="add del">
          <ac:chgData name="(s) Thomas Stinton" userId="S::thomas.stinton@students.plymouth.ac.uk::5953a503-c064-4afc-af2b-90376c5c11b5" providerId="AD" clId="Web-{CF8D53DF-2220-48E4-937D-3B729D8C0534}" dt="2023-12-05T11:30:54.730" v="199"/>
          <ac:spMkLst>
            <pc:docMk/>
            <pc:sldMk cId="203962722" sldId="264"/>
            <ac:spMk id="30" creationId="{AAD0DBB9-1A4B-4391-81D4-CB19F9AB918A}"/>
          </ac:spMkLst>
        </pc:spChg>
        <pc:spChg chg="add del">
          <ac:chgData name="(s) Thomas Stinton" userId="S::thomas.stinton@students.plymouth.ac.uk::5953a503-c064-4afc-af2b-90376c5c11b5" providerId="AD" clId="Web-{CF8D53DF-2220-48E4-937D-3B729D8C0534}" dt="2023-12-05T11:30:54.730" v="199"/>
          <ac:spMkLst>
            <pc:docMk/>
            <pc:sldMk cId="203962722" sldId="264"/>
            <ac:spMk id="31" creationId="{063BBA22-50EA-4C4D-BE05-F1CE4E63AA56}"/>
          </ac:spMkLst>
        </pc:spChg>
        <pc:spChg chg="add del">
          <ac:chgData name="(s) Thomas Stinton" userId="S::thomas.stinton@students.plymouth.ac.uk::5953a503-c064-4afc-af2b-90376c5c11b5" providerId="AD" clId="Web-{CF8D53DF-2220-48E4-937D-3B729D8C0534}" dt="2023-12-05T11:35:34.330" v="252"/>
          <ac:spMkLst>
            <pc:docMk/>
            <pc:sldMk cId="203962722" sldId="264"/>
            <ac:spMk id="36" creationId="{BACC6370-2D7E-4714-9D71-7542949D7D5D}"/>
          </ac:spMkLst>
        </pc:spChg>
        <pc:spChg chg="add del">
          <ac:chgData name="(s) Thomas Stinton" userId="S::thomas.stinton@students.plymouth.ac.uk::5953a503-c064-4afc-af2b-90376c5c11b5" providerId="AD" clId="Web-{CF8D53DF-2220-48E4-937D-3B729D8C0534}" dt="2023-12-05T11:35:34.330" v="252"/>
          <ac:spMkLst>
            <pc:docMk/>
            <pc:sldMk cId="203962722" sldId="264"/>
            <ac:spMk id="38" creationId="{F68B3F68-107C-434F-AA38-110D5EA91B85}"/>
          </ac:spMkLst>
        </pc:spChg>
        <pc:spChg chg="add del">
          <ac:chgData name="(s) Thomas Stinton" userId="S::thomas.stinton@students.plymouth.ac.uk::5953a503-c064-4afc-af2b-90376c5c11b5" providerId="AD" clId="Web-{CF8D53DF-2220-48E4-937D-3B729D8C0534}" dt="2023-12-05T11:35:34.330" v="252"/>
          <ac:spMkLst>
            <pc:docMk/>
            <pc:sldMk cId="203962722" sldId="264"/>
            <ac:spMk id="40" creationId="{AAD0DBB9-1A4B-4391-81D4-CB19F9AB918A}"/>
          </ac:spMkLst>
        </pc:spChg>
        <pc:spChg chg="add del">
          <ac:chgData name="(s) Thomas Stinton" userId="S::thomas.stinton@students.plymouth.ac.uk::5953a503-c064-4afc-af2b-90376c5c11b5" providerId="AD" clId="Web-{CF8D53DF-2220-48E4-937D-3B729D8C0534}" dt="2023-12-05T11:35:34.330" v="252"/>
          <ac:spMkLst>
            <pc:docMk/>
            <pc:sldMk cId="203962722" sldId="264"/>
            <ac:spMk id="42" creationId="{063BBA22-50EA-4C4D-BE05-F1CE4E63AA56}"/>
          </ac:spMkLst>
        </pc:spChg>
        <pc:graphicFrameChg chg="add mod modGraphic">
          <ac:chgData name="(s) Thomas Stinton" userId="S::thomas.stinton@students.plymouth.ac.uk::5953a503-c064-4afc-af2b-90376c5c11b5" providerId="AD" clId="Web-{CF8D53DF-2220-48E4-937D-3B729D8C0534}" dt="2023-12-05T11:35:34.330" v="251"/>
          <ac:graphicFrameMkLst>
            <pc:docMk/>
            <pc:sldMk cId="203962722" sldId="264"/>
            <ac:graphicFrameMk id="5" creationId="{B23B7A58-BB94-66A6-E32E-BD8EDCBC72D2}"/>
          </ac:graphicFrameMkLst>
        </pc:graphicFrameChg>
      </pc:sldChg>
      <pc:sldChg chg="modSp add replId modNotes">
        <pc:chgData name="(s) Thomas Stinton" userId="S::thomas.stinton@students.plymouth.ac.uk::5953a503-c064-4afc-af2b-90376c5c11b5" providerId="AD" clId="Web-{CF8D53DF-2220-48E4-937D-3B729D8C0534}" dt="2023-12-05T12:47:50.043" v="1677"/>
        <pc:sldMkLst>
          <pc:docMk/>
          <pc:sldMk cId="1647180744" sldId="265"/>
        </pc:sldMkLst>
        <pc:graphicFrameChg chg="modGraphic">
          <ac:chgData name="(s) Thomas Stinton" userId="S::thomas.stinton@students.plymouth.ac.uk::5953a503-c064-4afc-af2b-90376c5c11b5" providerId="AD" clId="Web-{CF8D53DF-2220-48E4-937D-3B729D8C0534}" dt="2023-12-05T12:46:02.847" v="1673" actId="20577"/>
          <ac:graphicFrameMkLst>
            <pc:docMk/>
            <pc:sldMk cId="1647180744" sldId="265"/>
            <ac:graphicFrameMk id="5" creationId="{B23B7A58-BB94-66A6-E32E-BD8EDCBC72D2}"/>
          </ac:graphicFrameMkLst>
        </pc:graphicFrameChg>
      </pc:sldChg>
      <pc:sldChg chg="addSp delSp modSp new mod setBg modNotes">
        <pc:chgData name="(s) Thomas Stinton" userId="S::thomas.stinton@students.plymouth.ac.uk::5953a503-c064-4afc-af2b-90376c5c11b5" providerId="AD" clId="Web-{CF8D53DF-2220-48E4-937D-3B729D8C0534}" dt="2023-12-05T12:45:51.737" v="1662"/>
        <pc:sldMkLst>
          <pc:docMk/>
          <pc:sldMk cId="3824328112" sldId="266"/>
        </pc:sldMkLst>
        <pc:spChg chg="mod">
          <ac:chgData name="(s) Thomas Stinton" userId="S::thomas.stinton@students.plymouth.ac.uk::5953a503-c064-4afc-af2b-90376c5c11b5" providerId="AD" clId="Web-{CF8D53DF-2220-48E4-937D-3B729D8C0534}" dt="2023-12-05T11:44:51.921" v="347"/>
          <ac:spMkLst>
            <pc:docMk/>
            <pc:sldMk cId="3824328112" sldId="266"/>
            <ac:spMk id="2" creationId="{2853E50F-3A59-843C-BB3B-B2A04E305F43}"/>
          </ac:spMkLst>
        </pc:spChg>
        <pc:spChg chg="del mod">
          <ac:chgData name="(s) Thomas Stinton" userId="S::thomas.stinton@students.plymouth.ac.uk::5953a503-c064-4afc-af2b-90376c5c11b5" providerId="AD" clId="Web-{CF8D53DF-2220-48E4-937D-3B729D8C0534}" dt="2023-12-05T11:40:54.996" v="345"/>
          <ac:spMkLst>
            <pc:docMk/>
            <pc:sldMk cId="3824328112" sldId="266"/>
            <ac:spMk id="3" creationId="{0C6CC1D5-2A3A-EED8-4E42-68705A2CDFAC}"/>
          </ac:spMkLst>
        </pc:spChg>
        <pc:spChg chg="add del">
          <ac:chgData name="(s) Thomas Stinton" userId="S::thomas.stinton@students.plymouth.ac.uk::5953a503-c064-4afc-af2b-90376c5c11b5" providerId="AD" clId="Web-{CF8D53DF-2220-48E4-937D-3B729D8C0534}" dt="2023-12-05T11:44:51.921" v="347"/>
          <ac:spMkLst>
            <pc:docMk/>
            <pc:sldMk cId="3824328112" sldId="266"/>
            <ac:spMk id="9" creationId="{BACC6370-2D7E-4714-9D71-7542949D7D5D}"/>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1" creationId="{F68B3F68-107C-434F-AA38-110D5EA91B85}"/>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3" creationId="{AAD0DBB9-1A4B-4391-81D4-CB19F9AB918A}"/>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5" creationId="{063BBA22-50EA-4C4D-BE05-F1CE4E63AA56}"/>
          </ac:spMkLst>
        </pc:spChg>
        <pc:spChg chg="add">
          <ac:chgData name="(s) Thomas Stinton" userId="S::thomas.stinton@students.plymouth.ac.uk::5953a503-c064-4afc-af2b-90376c5c11b5" providerId="AD" clId="Web-{CF8D53DF-2220-48E4-937D-3B729D8C0534}" dt="2023-12-05T11:44:51.921" v="347"/>
          <ac:spMkLst>
            <pc:docMk/>
            <pc:sldMk cId="3824328112" sldId="266"/>
            <ac:spMk id="20" creationId="{2659FDB4-FCBE-4A89-B46D-43D4FA54464D}"/>
          </ac:spMkLst>
        </pc:spChg>
        <pc:graphicFrameChg chg="add mod modGraphic">
          <ac:chgData name="(s) Thomas Stinton" userId="S::thomas.stinton@students.plymouth.ac.uk::5953a503-c064-4afc-af2b-90376c5c11b5" providerId="AD" clId="Web-{CF8D53DF-2220-48E4-937D-3B729D8C0534}" dt="2023-12-05T12:43:41.680" v="1600" actId="20577"/>
          <ac:graphicFrameMkLst>
            <pc:docMk/>
            <pc:sldMk cId="3824328112" sldId="266"/>
            <ac:graphicFrameMk id="5" creationId="{34B33C88-27BB-0985-E3ED-E6CC6B075EDD}"/>
          </ac:graphicFrameMkLst>
        </pc:graphicFrameChg>
        <pc:cxnChg chg="add">
          <ac:chgData name="(s) Thomas Stinton" userId="S::thomas.stinton@students.plymouth.ac.uk::5953a503-c064-4afc-af2b-90376c5c11b5" providerId="AD" clId="Web-{CF8D53DF-2220-48E4-937D-3B729D8C0534}" dt="2023-12-05T11:44:51.921" v="347"/>
          <ac:cxnSpMkLst>
            <pc:docMk/>
            <pc:sldMk cId="3824328112" sldId="266"/>
            <ac:cxnSpMk id="22" creationId="{C8F51B3F-8331-4E4A-AE96-D47B1006EEAD}"/>
          </ac:cxnSpMkLst>
        </pc:cxnChg>
      </pc:sldChg>
      <pc:sldMasterChg chg="add del addSldLayout delSldLayout">
        <pc:chgData name="(s) Thomas Stinton" userId="S::thomas.stinton@students.plymouth.ac.uk::5953a503-c064-4afc-af2b-90376c5c11b5" providerId="AD" clId="Web-{CF8D53DF-2220-48E4-937D-3B729D8C0534}" dt="2023-12-05T11:21:21.904" v="93"/>
        <pc:sldMasterMkLst>
          <pc:docMk/>
          <pc:sldMasterMk cId="2460954070" sldId="2147483660"/>
        </pc:sldMasterMkLst>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385387890" sldId="2147483661"/>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949138452" sldId="2147483662"/>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591524520" sldId="2147483663"/>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203092039" sldId="2147483664"/>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733172339" sldId="2147483665"/>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210312558" sldId="2147483666"/>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46388984" sldId="2147483667"/>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71841454" sldId="2147483668"/>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718958274" sldId="2147483669"/>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202905451" sldId="2147483670"/>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479445657" sldId="214748367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26.857" v="94"/>
        <pc:sldMasterMkLst>
          <pc:docMk/>
          <pc:sldMasterMk cId="91585210" sldId="2147483672"/>
        </pc:sldMasterMkLst>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02213057" sldId="214748367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840917625" sldId="214748367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603778454" sldId="214748367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363432894" sldId="214748367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59772354" sldId="214748367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888629718" sldId="214748367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822963019" sldId="2147483679"/>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856228521" sldId="2147483680"/>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254550125" sldId="2147483681"/>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379290800" sldId="2147483682"/>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195520361" sldId="214748368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531739112" sldId="214748368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994219031" sldId="214748368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447770215" sldId="214748368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1376840" sldId="214748368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019333442" sldId="214748368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773111128" sldId="214748368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8.168" v="92"/>
        <pc:sldMasterMkLst>
          <pc:docMk/>
          <pc:sldMasterMk cId="1594826126" sldId="2147483672"/>
        </pc:sldMasterMkLst>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312982040" sldId="2147483673"/>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451514301" sldId="2147483674"/>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215069527" sldId="2147483675"/>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45049326" sldId="2147483676"/>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471549415" sldId="2147483677"/>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863202353" sldId="2147483678"/>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073018518" sldId="2147483679"/>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9270399" sldId="2147483680"/>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577018410" sldId="2147483681"/>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7371265" sldId="2147483682"/>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549232512" sldId="214748368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6.215" v="91"/>
        <pc:sldMasterMkLst>
          <pc:docMk/>
          <pc:sldMasterMk cId="3629900463" sldId="2147483684"/>
        </pc:sldMasterMkLst>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04088791" sldId="2147483685"/>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686221287" sldId="2147483686"/>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91220016" sldId="2147483687"/>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21575905" sldId="2147483688"/>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761881152" sldId="2147483689"/>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205389433" sldId="2147483690"/>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75983243" sldId="2147483691"/>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556913821" sldId="2147483692"/>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65339748" sldId="2147483693"/>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598972757" sldId="2147483694"/>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747969639" sldId="214748369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2.483" v="95"/>
        <pc:sldMasterMkLst>
          <pc:docMk/>
          <pc:sldMasterMk cId="3382061604" sldId="2147483690"/>
        </pc:sldMasterMkLst>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7042099" sldId="214748369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22927446" sldId="214748369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618331552" sldId="214748369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4369450" sldId="2147483694"/>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254259575" sldId="2147483695"/>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632645346" sldId="2147483696"/>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87812089" sldId="2147483697"/>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455128746" sldId="2147483698"/>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267302811" sldId="2147483699"/>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878135414" sldId="2147483700"/>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164275586" sldId="214748370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40242244" sldId="214748370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79087279" sldId="214748370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493247740" sldId="2147483704"/>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5.168" v="90"/>
        <pc:sldMasterMkLst>
          <pc:docMk/>
          <pc:sldMasterMk cId="2754223613" sldId="2147483696"/>
        </pc:sldMasterMkLst>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973140008" sldId="214748369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26205722" sldId="214748369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84753825" sldId="214748369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90437514" sldId="214748370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7363925" sldId="214748370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44471926" sldId="2147483702"/>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176571306" sldId="2147483703"/>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921812406" sldId="2147483704"/>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119836612" sldId="2147483705"/>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168888251" sldId="2147483706"/>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72150036" sldId="214748370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763767044" sldId="214748370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093132149" sldId="214748370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834873158" sldId="214748371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754617546" sldId="214748371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49818674" sldId="2147483712"/>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7.077" v="96"/>
        <pc:sldMasterMkLst>
          <pc:docMk/>
          <pc:sldMasterMk cId="668073490" sldId="2147483705"/>
        </pc:sldMasterMkLst>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175108120" sldId="214748370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29353144" sldId="214748370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803970423" sldId="214748370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08431084" sldId="2147483709"/>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725638" sldId="2147483710"/>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145890675" sldId="2147483711"/>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217975393" sldId="2147483712"/>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637306020" sldId="2147483713"/>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421526187" sldId="2147483714"/>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307528976" sldId="2147483715"/>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962730" sldId="214748371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83345598" sldId="214748371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670418500" sldId="214748371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708531458" sldId="214748371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8.917" v="89"/>
        <pc:sldMasterMkLst>
          <pc:docMk/>
          <pc:sldMasterMk cId="99979736" sldId="2147483713"/>
        </pc:sldMasterMkLst>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188619080" sldId="214748371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957276748" sldId="214748371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242668694" sldId="214748371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91667354" sldId="214748371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719654677" sldId="214748371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210521550" sldId="214748371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49196584" sldId="2147483720"/>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174120539" sldId="2147483721"/>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01966377" sldId="2147483722"/>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026177645" sldId="2147483723"/>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9735656" sldId="214748372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498161200" sldId="214748372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049510429" sldId="214748372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2195123" sldId="214748372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0418063" sldId="214748372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67301529" sldId="214748372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157742541" sldId="2147483730"/>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1.155" v="97"/>
        <pc:sldMasterMkLst>
          <pc:docMk/>
          <pc:sldMasterMk cId="2361687532" sldId="2147483720"/>
        </pc:sldMasterMkLst>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50690959" sldId="2147483721"/>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73609184" sldId="2147483722"/>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4130741807" sldId="2147483723"/>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673459351" sldId="2147483724"/>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35467824" sldId="2147483725"/>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495762993" sldId="2147483726"/>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9819713" sldId="2147483727"/>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8383625" sldId="2147483728"/>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945996737" sldId="2147483729"/>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825622622" sldId="2147483730"/>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95386384" sldId="214748373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7.714" v="88"/>
        <pc:sldMasterMkLst>
          <pc:docMk/>
          <pc:sldMasterMk cId="1664923398" sldId="2147483731"/>
        </pc:sldMasterMkLst>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808216810" sldId="214748373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195888018" sldId="214748373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811012851" sldId="214748373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028286324" sldId="214748373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51674973" sldId="214748373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97211879" sldId="214748373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646112698" sldId="2147483738"/>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768994850" sldId="2147483739"/>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536000828" sldId="2147483740"/>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963675511" sldId="2147483741"/>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18065963" sldId="214748374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978758466" sldId="214748374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444090" sldId="214748374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16788944" sldId="214748374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709853305" sldId="214748374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426523877" sldId="214748374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269736761" sldId="2147483748"/>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3.077" v="98"/>
        <pc:sldMasterMkLst>
          <pc:docMk/>
          <pc:sldMasterMk cId="2400897432" sldId="2147483732"/>
        </pc:sldMasterMkLst>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648702138" sldId="2147483733"/>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2318387297" sldId="2147483734"/>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879533827" sldId="2147483735"/>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205520390" sldId="2147483736"/>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811653117" sldId="2147483737"/>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788371314" sldId="2147483738"/>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003863859" sldId="2147483739"/>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10732811" sldId="2147483740"/>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61803465" sldId="2147483741"/>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051715292" sldId="2147483742"/>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91547997" sldId="214748374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8.265" v="99"/>
        <pc:sldMasterMkLst>
          <pc:docMk/>
          <pc:sldMasterMk cId="140035444" sldId="2147483744"/>
        </pc:sldMasterMkLst>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357494728" sldId="2147483745"/>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321782344" sldId="2147483746"/>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609894094" sldId="2147483747"/>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950126515" sldId="2147483748"/>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492253554" sldId="2147483749"/>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4271676660" sldId="2147483750"/>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885846546" sldId="2147483751"/>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284999301" sldId="2147483752"/>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081720364" sldId="2147483753"/>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651489176" sldId="2147483754"/>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199118904" sldId="214748375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6.261" v="87"/>
        <pc:sldMasterMkLst>
          <pc:docMk/>
          <pc:sldMasterMk cId="1782802202" sldId="2147483749"/>
        </pc:sldMasterMkLst>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46733306" sldId="214748375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85595579" sldId="214748375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56028996" sldId="214748375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3095118" sldId="214748375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248608669" sldId="214748375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2842177" sldId="214748375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343907127" sldId="2147483756"/>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54317236" sldId="2147483757"/>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4070232239" sldId="2147483758"/>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767960254" sldId="2147483759"/>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25846321" sldId="214748376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750672" sldId="214748376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190238283" sldId="214748376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15877869" sldId="214748376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373267101" sldId="214748376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488412848" sldId="214748376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9649694" sldId="2147483766"/>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1.687" v="100"/>
        <pc:sldMasterMkLst>
          <pc:docMk/>
          <pc:sldMasterMk cId="1019281319" sldId="2147483756"/>
        </pc:sldMasterMkLst>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66290112" sldId="2147483757"/>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4817048" sldId="2147483758"/>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826276024" sldId="2147483759"/>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564680780" sldId="2147483760"/>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098695031" sldId="2147483761"/>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23010839" sldId="2147483762"/>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798934560" sldId="2147483763"/>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363720705" sldId="2147483764"/>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566029711" sldId="2147483765"/>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32898916" sldId="2147483766"/>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6869631" sldId="2147483767"/>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3.703" v="101"/>
        <pc:sldMasterMkLst>
          <pc:docMk/>
          <pc:sldMasterMk cId="2195418447" sldId="2147483768"/>
        </pc:sldMasterMkLst>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897245945" sldId="2147483769"/>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371287396" sldId="2147483770"/>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56985158" sldId="2147483771"/>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4845281" sldId="2147483772"/>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067643840" sldId="2147483773"/>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005525971" sldId="2147483774"/>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3404953" sldId="2147483775"/>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771049277" sldId="2147483776"/>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4436102" sldId="2147483777"/>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034827123" sldId="2147483778"/>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50105032" sldId="214748377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6.516" v="102"/>
        <pc:sldMasterMkLst>
          <pc:docMk/>
          <pc:sldMasterMk cId="4175642" sldId="2147483780"/>
        </pc:sldMasterMkLst>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96937352" sldId="2147483781"/>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6372085" sldId="2147483782"/>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1327232" sldId="2147483783"/>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02061877" sldId="2147483784"/>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721930113" sldId="2147483785"/>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1028453136" sldId="2147483786"/>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744230618" sldId="2147483787"/>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42493724" sldId="2147483788"/>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112605955" sldId="2147483789"/>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069814236" sldId="2147483790"/>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880083" sldId="214748379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3:58.463" v="111"/>
        <pc:sldMasterMkLst>
          <pc:docMk/>
          <pc:sldMasterMk cId="645659845" sldId="2147483792"/>
        </pc:sldMasterMkLst>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87352836" sldId="2147483793"/>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57732727" sldId="2147483794"/>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868452483" sldId="2147483795"/>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16799343" sldId="2147483796"/>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38135896" sldId="2147483797"/>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971557967" sldId="2147483798"/>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1312261631" sldId="2147483799"/>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4157308" sldId="2147483800"/>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94962219" sldId="2147483801"/>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4266782377" sldId="2147483802"/>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90473878" sldId="2147483803"/>
          </pc:sldLayoutMkLst>
        </pc:sldLayoutChg>
      </pc:sldMasterChg>
      <pc:sldMasterChg chg="add addSldLayout modSldLayout">
        <pc:chgData name="(s) Thomas Stinton" userId="S::thomas.stinton@students.plymouth.ac.uk::5953a503-c064-4afc-af2b-90376c5c11b5" providerId="AD" clId="Web-{CF8D53DF-2220-48E4-937D-3B729D8C0534}" dt="2023-12-05T11:23:58.463" v="111"/>
        <pc:sldMasterMkLst>
          <pc:docMk/>
          <pc:sldMasterMk cId="3812031064" sldId="2147483804"/>
        </pc:sldMasterMkLst>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197518128" sldId="2147483805"/>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233080318" sldId="2147483806"/>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00764248" sldId="2147483807"/>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4218136573" sldId="2147483808"/>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4108275" sldId="2147483809"/>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285720861" sldId="2147483810"/>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38783968" sldId="2147483811"/>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767420733" sldId="2147483812"/>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608671572" sldId="2147483813"/>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072889423" sldId="2147483814"/>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5163710" sldId="2147483815"/>
          </pc:sldLayoutMkLst>
        </pc:sldLayoutChg>
      </pc:sldMasterChg>
    </pc:docChg>
  </pc:docChgLst>
  <pc:docChgLst>
    <pc:chgData clId="Web-{CF8D53DF-2220-48E4-937D-3B729D8C0534}"/>
    <pc:docChg chg="modSld">
      <pc:chgData name="" userId="" providerId="" clId="Web-{CF8D53DF-2220-48E4-937D-3B729D8C0534}" dt="2023-12-05T11:15:13.749" v="0"/>
      <pc:docMkLst>
        <pc:docMk/>
      </pc:docMkLst>
      <pc:sldChg chg="addSp modSp">
        <pc:chgData name="" userId="" providerId="" clId="Web-{CF8D53DF-2220-48E4-937D-3B729D8C0534}" dt="2023-12-05T11:15:13.749" v="0"/>
        <pc:sldMkLst>
          <pc:docMk/>
          <pc:sldMk cId="109857222" sldId="256"/>
        </pc:sldMkLst>
        <pc:picChg chg="add mod">
          <ac:chgData name="" userId="" providerId="" clId="Web-{CF8D53DF-2220-48E4-937D-3B729D8C0534}" dt="2023-12-05T11:15:13.749" v="0"/>
          <ac:picMkLst>
            <pc:docMk/>
            <pc:sldMk cId="109857222" sldId="256"/>
            <ac:picMk id="4" creationId="{3A67C898-45DF-87BE-0A44-6EB3B87C582D}"/>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24D27-1B24-4A39-86C9-B857D644127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8C3312C-18C2-4D40-AB30-88CDEFF6C11B}">
      <dgm:prSet/>
      <dgm:spPr/>
      <dgm:t>
        <a:bodyPr/>
        <a:lstStyle/>
        <a:p>
          <a:r>
            <a:rPr lang="en-US" dirty="0"/>
            <a:t>Allows for human interaction</a:t>
          </a:r>
        </a:p>
      </dgm:t>
    </dgm:pt>
    <dgm:pt modelId="{FB8381A4-5AB9-483C-95F3-655F707F5EED}" type="parTrans" cxnId="{827D0DAE-1314-4D56-A39C-560A7210A467}">
      <dgm:prSet/>
      <dgm:spPr/>
      <dgm:t>
        <a:bodyPr/>
        <a:lstStyle/>
        <a:p>
          <a:endParaRPr lang="en-US"/>
        </a:p>
      </dgm:t>
    </dgm:pt>
    <dgm:pt modelId="{5E94F2AB-AB97-4155-9BBC-CE2F3B55DE15}" type="sibTrans" cxnId="{827D0DAE-1314-4D56-A39C-560A7210A467}">
      <dgm:prSet/>
      <dgm:spPr/>
      <dgm:t>
        <a:bodyPr/>
        <a:lstStyle/>
        <a:p>
          <a:endParaRPr lang="en-US"/>
        </a:p>
      </dgm:t>
    </dgm:pt>
    <dgm:pt modelId="{3E400F53-7BB0-4DE9-9BC9-744D0B384CF5}">
      <dgm:prSet/>
      <dgm:spPr/>
      <dgm:t>
        <a:bodyPr/>
        <a:lstStyle/>
        <a:p>
          <a:pPr rtl="0"/>
          <a:r>
            <a:rPr lang="en-US" dirty="0"/>
            <a:t>Comprised of Keypad, Alarm, LCD</a:t>
          </a:r>
          <a:r>
            <a:rPr lang="en-US" dirty="0">
              <a:latin typeface="Calibri Light" panose="020F0302020204030204"/>
            </a:rPr>
            <a:t>, Arduino Uno and ESP8266</a:t>
          </a:r>
          <a:endParaRPr lang="en-US" dirty="0"/>
        </a:p>
      </dgm:t>
    </dgm:pt>
    <dgm:pt modelId="{6CDD9159-0317-4676-8593-206D32B21B77}" type="parTrans" cxnId="{521F25A2-4FFF-49CA-B8B8-1FFDA62926EA}">
      <dgm:prSet/>
      <dgm:spPr/>
      <dgm:t>
        <a:bodyPr/>
        <a:lstStyle/>
        <a:p>
          <a:endParaRPr lang="en-US"/>
        </a:p>
      </dgm:t>
    </dgm:pt>
    <dgm:pt modelId="{8291DB2A-2443-415E-A1BD-785EE5CF24AA}" type="sibTrans" cxnId="{521F25A2-4FFF-49CA-B8B8-1FFDA62926EA}">
      <dgm:prSet/>
      <dgm:spPr/>
      <dgm:t>
        <a:bodyPr/>
        <a:lstStyle/>
        <a:p>
          <a:endParaRPr lang="en-US"/>
        </a:p>
      </dgm:t>
    </dgm:pt>
    <dgm:pt modelId="{3237EC08-3A3B-4126-B711-70F493B8300C}">
      <dgm:prSet/>
      <dgm:spPr/>
      <dgm:t>
        <a:bodyPr/>
        <a:lstStyle/>
        <a:p>
          <a:r>
            <a:rPr lang="en-US" dirty="0"/>
            <a:t>UART, TCP/IP and I2C</a:t>
          </a:r>
        </a:p>
      </dgm:t>
    </dgm:pt>
    <dgm:pt modelId="{EF5A4269-9EA2-4D47-A528-976BE560B54A}" type="parTrans" cxnId="{E5CCE082-7A44-40AB-94B9-F1F3B0B11BCA}">
      <dgm:prSet/>
      <dgm:spPr/>
      <dgm:t>
        <a:bodyPr/>
        <a:lstStyle/>
        <a:p>
          <a:endParaRPr lang="en-US"/>
        </a:p>
      </dgm:t>
    </dgm:pt>
    <dgm:pt modelId="{3A8F663B-CA8F-4DB7-ADF8-686090A295A0}" type="sibTrans" cxnId="{E5CCE082-7A44-40AB-94B9-F1F3B0B11BCA}">
      <dgm:prSet/>
      <dgm:spPr/>
      <dgm:t>
        <a:bodyPr/>
        <a:lstStyle/>
        <a:p>
          <a:endParaRPr lang="en-US"/>
        </a:p>
      </dgm:t>
    </dgm:pt>
    <dgm:pt modelId="{406B01B7-E00D-491C-9577-6CDCCE84D2E5}">
      <dgm:prSet/>
      <dgm:spPr/>
      <dgm:t>
        <a:bodyPr/>
        <a:lstStyle/>
        <a:p>
          <a:r>
            <a:rPr lang="en-US" dirty="0"/>
            <a:t>Password and menu</a:t>
          </a:r>
        </a:p>
      </dgm:t>
    </dgm:pt>
    <dgm:pt modelId="{71AD362C-1E3C-4D1F-8994-E908773A3C6A}" type="parTrans" cxnId="{E8E39027-C4F3-40D4-9682-E3BAB0BDCE61}">
      <dgm:prSet/>
      <dgm:spPr/>
      <dgm:t>
        <a:bodyPr/>
        <a:lstStyle/>
        <a:p>
          <a:endParaRPr lang="en-US"/>
        </a:p>
      </dgm:t>
    </dgm:pt>
    <dgm:pt modelId="{97C56DB9-FFAB-4EC9-BB3B-73837C458AB3}" type="sibTrans" cxnId="{E8E39027-C4F3-40D4-9682-E3BAB0BDCE61}">
      <dgm:prSet/>
      <dgm:spPr/>
      <dgm:t>
        <a:bodyPr/>
        <a:lstStyle/>
        <a:p>
          <a:endParaRPr lang="en-US"/>
        </a:p>
      </dgm:t>
    </dgm:pt>
    <dgm:pt modelId="{D5FA61DE-770D-45AE-A402-CBEFBBEF3CEA}" type="pres">
      <dgm:prSet presAssocID="{71624D27-1B24-4A39-86C9-B857D644127D}" presName="linear" presStyleCnt="0">
        <dgm:presLayoutVars>
          <dgm:animLvl val="lvl"/>
          <dgm:resizeHandles val="exact"/>
        </dgm:presLayoutVars>
      </dgm:prSet>
      <dgm:spPr/>
    </dgm:pt>
    <dgm:pt modelId="{EBE43C20-37F0-43D2-91EE-03E98E63880B}" type="pres">
      <dgm:prSet presAssocID="{88C3312C-18C2-4D40-AB30-88CDEFF6C11B}" presName="parentText" presStyleLbl="node1" presStyleIdx="0" presStyleCnt="4">
        <dgm:presLayoutVars>
          <dgm:chMax val="0"/>
          <dgm:bulletEnabled val="1"/>
        </dgm:presLayoutVars>
      </dgm:prSet>
      <dgm:spPr/>
    </dgm:pt>
    <dgm:pt modelId="{AA503189-5CFC-44B3-8B69-2359D29AA62A}" type="pres">
      <dgm:prSet presAssocID="{5E94F2AB-AB97-4155-9BBC-CE2F3B55DE15}" presName="spacer" presStyleCnt="0"/>
      <dgm:spPr/>
    </dgm:pt>
    <dgm:pt modelId="{BFAAE2D9-D1D6-4B6A-B5D9-3FA3F177E0F6}" type="pres">
      <dgm:prSet presAssocID="{3E400F53-7BB0-4DE9-9BC9-744D0B384CF5}" presName="parentText" presStyleLbl="node1" presStyleIdx="1" presStyleCnt="4">
        <dgm:presLayoutVars>
          <dgm:chMax val="0"/>
          <dgm:bulletEnabled val="1"/>
        </dgm:presLayoutVars>
      </dgm:prSet>
      <dgm:spPr/>
    </dgm:pt>
    <dgm:pt modelId="{56FBA4DC-351B-4A10-A919-5C6BA7138E69}" type="pres">
      <dgm:prSet presAssocID="{8291DB2A-2443-415E-A1BD-785EE5CF24AA}" presName="spacer" presStyleCnt="0"/>
      <dgm:spPr/>
    </dgm:pt>
    <dgm:pt modelId="{6FA9D89E-5338-4912-8A87-6BC4F97075A9}" type="pres">
      <dgm:prSet presAssocID="{3237EC08-3A3B-4126-B711-70F493B8300C}" presName="parentText" presStyleLbl="node1" presStyleIdx="2" presStyleCnt="4">
        <dgm:presLayoutVars>
          <dgm:chMax val="0"/>
          <dgm:bulletEnabled val="1"/>
        </dgm:presLayoutVars>
      </dgm:prSet>
      <dgm:spPr/>
    </dgm:pt>
    <dgm:pt modelId="{8EE633DE-E8B5-4A9D-84AA-032BE5551F95}" type="pres">
      <dgm:prSet presAssocID="{3A8F663B-CA8F-4DB7-ADF8-686090A295A0}" presName="spacer" presStyleCnt="0"/>
      <dgm:spPr/>
    </dgm:pt>
    <dgm:pt modelId="{8305D595-5979-4A94-B96F-4B08A31A22A8}" type="pres">
      <dgm:prSet presAssocID="{406B01B7-E00D-491C-9577-6CDCCE84D2E5}" presName="parentText" presStyleLbl="node1" presStyleIdx="3" presStyleCnt="4">
        <dgm:presLayoutVars>
          <dgm:chMax val="0"/>
          <dgm:bulletEnabled val="1"/>
        </dgm:presLayoutVars>
      </dgm:prSet>
      <dgm:spPr/>
    </dgm:pt>
  </dgm:ptLst>
  <dgm:cxnLst>
    <dgm:cxn modelId="{93EF7403-E7F2-42D4-899F-0845A4585367}" type="presOf" srcId="{3E400F53-7BB0-4DE9-9BC9-744D0B384CF5}" destId="{BFAAE2D9-D1D6-4B6A-B5D9-3FA3F177E0F6}" srcOrd="0" destOrd="0" presId="urn:microsoft.com/office/officeart/2005/8/layout/vList2"/>
    <dgm:cxn modelId="{844B861E-843B-4035-A769-C2517BA2AC5C}" type="presOf" srcId="{71624D27-1B24-4A39-86C9-B857D644127D}" destId="{D5FA61DE-770D-45AE-A402-CBEFBBEF3CEA}" srcOrd="0" destOrd="0" presId="urn:microsoft.com/office/officeart/2005/8/layout/vList2"/>
    <dgm:cxn modelId="{E8E39027-C4F3-40D4-9682-E3BAB0BDCE61}" srcId="{71624D27-1B24-4A39-86C9-B857D644127D}" destId="{406B01B7-E00D-491C-9577-6CDCCE84D2E5}" srcOrd="3" destOrd="0" parTransId="{71AD362C-1E3C-4D1F-8994-E908773A3C6A}" sibTransId="{97C56DB9-FFAB-4EC9-BB3B-73837C458AB3}"/>
    <dgm:cxn modelId="{9B8D3F40-378D-4086-88BB-025197B4EDDE}" type="presOf" srcId="{3237EC08-3A3B-4126-B711-70F493B8300C}" destId="{6FA9D89E-5338-4912-8A87-6BC4F97075A9}" srcOrd="0" destOrd="0" presId="urn:microsoft.com/office/officeart/2005/8/layout/vList2"/>
    <dgm:cxn modelId="{BA5ACA5C-3173-49D3-879C-98853EE3BED2}" type="presOf" srcId="{406B01B7-E00D-491C-9577-6CDCCE84D2E5}" destId="{8305D595-5979-4A94-B96F-4B08A31A22A8}" srcOrd="0" destOrd="0" presId="urn:microsoft.com/office/officeart/2005/8/layout/vList2"/>
    <dgm:cxn modelId="{E5CCE082-7A44-40AB-94B9-F1F3B0B11BCA}" srcId="{71624D27-1B24-4A39-86C9-B857D644127D}" destId="{3237EC08-3A3B-4126-B711-70F493B8300C}" srcOrd="2" destOrd="0" parTransId="{EF5A4269-9EA2-4D47-A528-976BE560B54A}" sibTransId="{3A8F663B-CA8F-4DB7-ADF8-686090A295A0}"/>
    <dgm:cxn modelId="{521F25A2-4FFF-49CA-B8B8-1FFDA62926EA}" srcId="{71624D27-1B24-4A39-86C9-B857D644127D}" destId="{3E400F53-7BB0-4DE9-9BC9-744D0B384CF5}" srcOrd="1" destOrd="0" parTransId="{6CDD9159-0317-4676-8593-206D32B21B77}" sibTransId="{8291DB2A-2443-415E-A1BD-785EE5CF24AA}"/>
    <dgm:cxn modelId="{827D0DAE-1314-4D56-A39C-560A7210A467}" srcId="{71624D27-1B24-4A39-86C9-B857D644127D}" destId="{88C3312C-18C2-4D40-AB30-88CDEFF6C11B}" srcOrd="0" destOrd="0" parTransId="{FB8381A4-5AB9-483C-95F3-655F707F5EED}" sibTransId="{5E94F2AB-AB97-4155-9BBC-CE2F3B55DE15}"/>
    <dgm:cxn modelId="{71AB67C6-2F17-45EC-8B9E-DB048DCEA440}" type="presOf" srcId="{88C3312C-18C2-4D40-AB30-88CDEFF6C11B}" destId="{EBE43C20-37F0-43D2-91EE-03E98E63880B}" srcOrd="0" destOrd="0" presId="urn:microsoft.com/office/officeart/2005/8/layout/vList2"/>
    <dgm:cxn modelId="{C8E781B4-F1AD-4238-BDF7-739C4B9F374B}" type="presParOf" srcId="{D5FA61DE-770D-45AE-A402-CBEFBBEF3CEA}" destId="{EBE43C20-37F0-43D2-91EE-03E98E63880B}" srcOrd="0" destOrd="0" presId="urn:microsoft.com/office/officeart/2005/8/layout/vList2"/>
    <dgm:cxn modelId="{0185A9C9-C754-461C-8E49-5965D4FFB951}" type="presParOf" srcId="{D5FA61DE-770D-45AE-A402-CBEFBBEF3CEA}" destId="{AA503189-5CFC-44B3-8B69-2359D29AA62A}" srcOrd="1" destOrd="0" presId="urn:microsoft.com/office/officeart/2005/8/layout/vList2"/>
    <dgm:cxn modelId="{AD4909EF-8AEE-4038-BA2B-802238863FCC}" type="presParOf" srcId="{D5FA61DE-770D-45AE-A402-CBEFBBEF3CEA}" destId="{BFAAE2D9-D1D6-4B6A-B5D9-3FA3F177E0F6}" srcOrd="2" destOrd="0" presId="urn:microsoft.com/office/officeart/2005/8/layout/vList2"/>
    <dgm:cxn modelId="{18A82EF1-4470-44FB-9F80-BF8A84762AAE}" type="presParOf" srcId="{D5FA61DE-770D-45AE-A402-CBEFBBEF3CEA}" destId="{56FBA4DC-351B-4A10-A919-5C6BA7138E69}" srcOrd="3" destOrd="0" presId="urn:microsoft.com/office/officeart/2005/8/layout/vList2"/>
    <dgm:cxn modelId="{C69FD862-8DFD-4B78-8E44-80FF029F72F3}" type="presParOf" srcId="{D5FA61DE-770D-45AE-A402-CBEFBBEF3CEA}" destId="{6FA9D89E-5338-4912-8A87-6BC4F97075A9}" srcOrd="4" destOrd="0" presId="urn:microsoft.com/office/officeart/2005/8/layout/vList2"/>
    <dgm:cxn modelId="{ABF984F3-388E-4729-9312-A017E66FA150}" type="presParOf" srcId="{D5FA61DE-770D-45AE-A402-CBEFBBEF3CEA}" destId="{8EE633DE-E8B5-4A9D-84AA-032BE5551F95}" srcOrd="5" destOrd="0" presId="urn:microsoft.com/office/officeart/2005/8/layout/vList2"/>
    <dgm:cxn modelId="{8A834C97-5890-4BDA-BB8C-1E527FF11CE8}" type="presParOf" srcId="{D5FA61DE-770D-45AE-A402-CBEFBBEF3CEA}" destId="{8305D595-5979-4A94-B96F-4B08A31A22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F753A8-5EAE-4FB2-8172-9CAF3DCBDAB4}"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EDD9EEF-6F55-4D7A-9EC3-1318B2DD88F7}">
      <dgm:prSet/>
      <dgm:spPr/>
      <dgm:t>
        <a:bodyPr/>
        <a:lstStyle/>
        <a:p>
          <a:pPr>
            <a:lnSpc>
              <a:spcPct val="100000"/>
            </a:lnSpc>
            <a:defRPr cap="all"/>
          </a:pPr>
          <a:r>
            <a:rPr lang="en-US" dirty="0"/>
            <a:t>Electronically improves safe security</a:t>
          </a:r>
        </a:p>
      </dgm:t>
    </dgm:pt>
    <dgm:pt modelId="{CEA469F6-2AD9-4277-8AA8-343425D33F78}" type="parTrans" cxnId="{CDD04A2F-35A7-45B9-9D53-9FA2DDA8E152}">
      <dgm:prSet/>
      <dgm:spPr/>
      <dgm:t>
        <a:bodyPr/>
        <a:lstStyle/>
        <a:p>
          <a:endParaRPr lang="en-US"/>
        </a:p>
      </dgm:t>
    </dgm:pt>
    <dgm:pt modelId="{C3428AEF-6EF3-4430-88CE-9AE665FA2C87}" type="sibTrans" cxnId="{CDD04A2F-35A7-45B9-9D53-9FA2DDA8E152}">
      <dgm:prSet/>
      <dgm:spPr/>
      <dgm:t>
        <a:bodyPr/>
        <a:lstStyle/>
        <a:p>
          <a:endParaRPr lang="en-US"/>
        </a:p>
      </dgm:t>
    </dgm:pt>
    <dgm:pt modelId="{E42734B8-B61F-47C7-8DE1-92BB9C0573C1}">
      <dgm:prSet/>
      <dgm:spPr/>
      <dgm:t>
        <a:bodyPr/>
        <a:lstStyle/>
        <a:p>
          <a:pPr>
            <a:lnSpc>
              <a:spcPct val="100000"/>
            </a:lnSpc>
            <a:defRPr cap="all"/>
          </a:pPr>
          <a:r>
            <a:rPr lang="en-US" dirty="0">
              <a:latin typeface="Calibri Light" panose="020F0302020204030204"/>
            </a:rPr>
            <a:t>Comprised</a:t>
          </a:r>
          <a:r>
            <a:rPr lang="en-US" dirty="0"/>
            <a:t> of Ultrasonic Sensor, Sound Trigger and ESP8266</a:t>
          </a:r>
        </a:p>
      </dgm:t>
    </dgm:pt>
    <dgm:pt modelId="{54DCF048-9102-4B53-8978-06296F84A093}" type="parTrans" cxnId="{4AE7715E-D3CF-49A3-BC69-D85A4EE63B96}">
      <dgm:prSet/>
      <dgm:spPr/>
      <dgm:t>
        <a:bodyPr/>
        <a:lstStyle/>
        <a:p>
          <a:endParaRPr lang="en-US"/>
        </a:p>
      </dgm:t>
    </dgm:pt>
    <dgm:pt modelId="{99DBD72E-4FFF-4930-8EF4-DCD4995044C2}" type="sibTrans" cxnId="{4AE7715E-D3CF-49A3-BC69-D85A4EE63B96}">
      <dgm:prSet/>
      <dgm:spPr/>
      <dgm:t>
        <a:bodyPr/>
        <a:lstStyle/>
        <a:p>
          <a:endParaRPr lang="en-US"/>
        </a:p>
      </dgm:t>
    </dgm:pt>
    <dgm:pt modelId="{22C600AE-9364-4E55-9347-2D6649A81D78}">
      <dgm:prSet/>
      <dgm:spPr/>
      <dgm:t>
        <a:bodyPr/>
        <a:lstStyle/>
        <a:p>
          <a:pPr rtl="0">
            <a:lnSpc>
              <a:spcPct val="100000"/>
            </a:lnSpc>
            <a:defRPr cap="all"/>
          </a:pPr>
          <a:r>
            <a:rPr lang="en-US" dirty="0">
              <a:latin typeface="Calibri Light" panose="020F0302020204030204"/>
            </a:rPr>
            <a:t>GPIO and</a:t>
          </a:r>
          <a:r>
            <a:rPr lang="en-US" dirty="0"/>
            <a:t> TCP/IP</a:t>
          </a:r>
        </a:p>
      </dgm:t>
    </dgm:pt>
    <dgm:pt modelId="{C126D75E-098E-47CA-BF80-9DAC83B1A186}" type="parTrans" cxnId="{CDB2F87B-AA6C-493B-B093-ACC92695C758}">
      <dgm:prSet/>
      <dgm:spPr/>
      <dgm:t>
        <a:bodyPr/>
        <a:lstStyle/>
        <a:p>
          <a:endParaRPr lang="en-US"/>
        </a:p>
      </dgm:t>
    </dgm:pt>
    <dgm:pt modelId="{20E1DA78-7CA7-40B3-A956-C17C0F67C961}" type="sibTrans" cxnId="{CDB2F87B-AA6C-493B-B093-ACC92695C758}">
      <dgm:prSet/>
      <dgm:spPr/>
      <dgm:t>
        <a:bodyPr/>
        <a:lstStyle/>
        <a:p>
          <a:endParaRPr lang="en-US"/>
        </a:p>
      </dgm:t>
    </dgm:pt>
    <dgm:pt modelId="{22F73A7E-72A1-4ED8-946F-0A50A8AEBBE2}">
      <dgm:prSet/>
      <dgm:spPr/>
      <dgm:t>
        <a:bodyPr/>
        <a:lstStyle/>
        <a:p>
          <a:pPr>
            <a:lnSpc>
              <a:spcPct val="100000"/>
            </a:lnSpc>
            <a:defRPr cap="all"/>
          </a:pPr>
          <a:r>
            <a:rPr lang="en-US" dirty="0"/>
            <a:t>Adjustable Thresholds</a:t>
          </a:r>
        </a:p>
      </dgm:t>
    </dgm:pt>
    <dgm:pt modelId="{3079310D-5EF6-4715-BF8D-D8D492AF623F}" type="parTrans" cxnId="{82D90D2E-5B9B-4A32-B99A-BBD53E2AE4F8}">
      <dgm:prSet/>
      <dgm:spPr/>
      <dgm:t>
        <a:bodyPr/>
        <a:lstStyle/>
        <a:p>
          <a:endParaRPr lang="en-US"/>
        </a:p>
      </dgm:t>
    </dgm:pt>
    <dgm:pt modelId="{61AB6330-AD97-4D42-B84C-827668FC8DD2}" type="sibTrans" cxnId="{82D90D2E-5B9B-4A32-B99A-BBD53E2AE4F8}">
      <dgm:prSet/>
      <dgm:spPr/>
      <dgm:t>
        <a:bodyPr/>
        <a:lstStyle/>
        <a:p>
          <a:endParaRPr lang="en-US"/>
        </a:p>
      </dgm:t>
    </dgm:pt>
    <dgm:pt modelId="{E276B05B-09FC-423F-9750-9758D4AD5327}" type="pres">
      <dgm:prSet presAssocID="{29F753A8-5EAE-4FB2-8172-9CAF3DCBDAB4}" presName="root" presStyleCnt="0">
        <dgm:presLayoutVars>
          <dgm:dir/>
          <dgm:resizeHandles val="exact"/>
        </dgm:presLayoutVars>
      </dgm:prSet>
      <dgm:spPr/>
    </dgm:pt>
    <dgm:pt modelId="{31B727E8-4A6A-45CA-AFC8-112A5AEB1806}" type="pres">
      <dgm:prSet presAssocID="{5EDD9EEF-6F55-4D7A-9EC3-1318B2DD88F7}" presName="compNode" presStyleCnt="0"/>
      <dgm:spPr/>
    </dgm:pt>
    <dgm:pt modelId="{7347DFED-776E-41A0-ADD9-8CCA52182BF8}" type="pres">
      <dgm:prSet presAssocID="{5EDD9EEF-6F55-4D7A-9EC3-1318B2DD88F7}" presName="iconBgRect" presStyleLbl="bgShp" presStyleIdx="0" presStyleCnt="4"/>
      <dgm:spPr/>
    </dgm:pt>
    <dgm:pt modelId="{24316E1D-E409-4C90-B020-48E92EF75250}" type="pres">
      <dgm:prSet presAssocID="{5EDD9EEF-6F55-4D7A-9EC3-1318B2DD88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6AC25DC-D1A9-4B79-AEDB-4B9BA832CF1E}" type="pres">
      <dgm:prSet presAssocID="{5EDD9EEF-6F55-4D7A-9EC3-1318B2DD88F7}" presName="spaceRect" presStyleCnt="0"/>
      <dgm:spPr/>
    </dgm:pt>
    <dgm:pt modelId="{659F2006-F372-4774-A08E-7DEA3C60FACC}" type="pres">
      <dgm:prSet presAssocID="{5EDD9EEF-6F55-4D7A-9EC3-1318B2DD88F7}" presName="textRect" presStyleLbl="revTx" presStyleIdx="0" presStyleCnt="4">
        <dgm:presLayoutVars>
          <dgm:chMax val="1"/>
          <dgm:chPref val="1"/>
        </dgm:presLayoutVars>
      </dgm:prSet>
      <dgm:spPr/>
    </dgm:pt>
    <dgm:pt modelId="{C9D0224E-BA31-4106-9324-CB797DDE7E68}" type="pres">
      <dgm:prSet presAssocID="{C3428AEF-6EF3-4430-88CE-9AE665FA2C87}" presName="sibTrans" presStyleCnt="0"/>
      <dgm:spPr/>
    </dgm:pt>
    <dgm:pt modelId="{52DCC5AE-BB57-474C-89E8-4011CEE5A1A4}" type="pres">
      <dgm:prSet presAssocID="{E42734B8-B61F-47C7-8DE1-92BB9C0573C1}" presName="compNode" presStyleCnt="0"/>
      <dgm:spPr/>
    </dgm:pt>
    <dgm:pt modelId="{DBEF6EA9-13AF-4A91-B1E3-66EE2C200EC8}" type="pres">
      <dgm:prSet presAssocID="{E42734B8-B61F-47C7-8DE1-92BB9C0573C1}" presName="iconBgRect" presStyleLbl="bgShp" presStyleIdx="1" presStyleCnt="4"/>
      <dgm:spPr/>
    </dgm:pt>
    <dgm:pt modelId="{C8867FAE-025E-46AA-B886-50E2A5995E28}" type="pres">
      <dgm:prSet presAssocID="{E42734B8-B61F-47C7-8DE1-92BB9C0573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48E72F3A-FF1C-4EB3-BDFD-016E2F55AA82}" type="pres">
      <dgm:prSet presAssocID="{E42734B8-B61F-47C7-8DE1-92BB9C0573C1}" presName="spaceRect" presStyleCnt="0"/>
      <dgm:spPr/>
    </dgm:pt>
    <dgm:pt modelId="{6A4FF52A-DCF9-4D17-98B9-6DD934557389}" type="pres">
      <dgm:prSet presAssocID="{E42734B8-B61F-47C7-8DE1-92BB9C0573C1}" presName="textRect" presStyleLbl="revTx" presStyleIdx="1" presStyleCnt="4">
        <dgm:presLayoutVars>
          <dgm:chMax val="1"/>
          <dgm:chPref val="1"/>
        </dgm:presLayoutVars>
      </dgm:prSet>
      <dgm:spPr/>
    </dgm:pt>
    <dgm:pt modelId="{36442CB8-2EFF-47DA-8DA6-09E97FEAD099}" type="pres">
      <dgm:prSet presAssocID="{99DBD72E-4FFF-4930-8EF4-DCD4995044C2}" presName="sibTrans" presStyleCnt="0"/>
      <dgm:spPr/>
    </dgm:pt>
    <dgm:pt modelId="{22A33B40-0C9F-4C43-8E9D-7CE74DB510DD}" type="pres">
      <dgm:prSet presAssocID="{22C600AE-9364-4E55-9347-2D6649A81D78}" presName="compNode" presStyleCnt="0"/>
      <dgm:spPr/>
    </dgm:pt>
    <dgm:pt modelId="{322286E0-0855-4CDB-84F7-8C572375DEEA}" type="pres">
      <dgm:prSet presAssocID="{22C600AE-9364-4E55-9347-2D6649A81D78}" presName="iconBgRect" presStyleLbl="bgShp" presStyleIdx="2" presStyleCnt="4"/>
      <dgm:spPr/>
    </dgm:pt>
    <dgm:pt modelId="{4F44090F-036C-40B3-99E9-D076CDCE1326}" type="pres">
      <dgm:prSet presAssocID="{22C600AE-9364-4E55-9347-2D6649A81D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60879BD-DC71-4D3F-A2AD-B50B496484FD}" type="pres">
      <dgm:prSet presAssocID="{22C600AE-9364-4E55-9347-2D6649A81D78}" presName="spaceRect" presStyleCnt="0"/>
      <dgm:spPr/>
    </dgm:pt>
    <dgm:pt modelId="{07230C61-FABB-4603-94ED-05ABDEABA369}" type="pres">
      <dgm:prSet presAssocID="{22C600AE-9364-4E55-9347-2D6649A81D78}" presName="textRect" presStyleLbl="revTx" presStyleIdx="2" presStyleCnt="4">
        <dgm:presLayoutVars>
          <dgm:chMax val="1"/>
          <dgm:chPref val="1"/>
        </dgm:presLayoutVars>
      </dgm:prSet>
      <dgm:spPr/>
    </dgm:pt>
    <dgm:pt modelId="{79B538A6-CB71-4DA4-AEA8-80E1E9EEBC1F}" type="pres">
      <dgm:prSet presAssocID="{20E1DA78-7CA7-40B3-A956-C17C0F67C961}" presName="sibTrans" presStyleCnt="0"/>
      <dgm:spPr/>
    </dgm:pt>
    <dgm:pt modelId="{B842BCB3-3510-4E7A-A894-731A949B8313}" type="pres">
      <dgm:prSet presAssocID="{22F73A7E-72A1-4ED8-946F-0A50A8AEBBE2}" presName="compNode" presStyleCnt="0"/>
      <dgm:spPr/>
    </dgm:pt>
    <dgm:pt modelId="{2F6D2D6C-D2DE-437A-9291-B710750F4A64}" type="pres">
      <dgm:prSet presAssocID="{22F73A7E-72A1-4ED8-946F-0A50A8AEBBE2}" presName="iconBgRect" presStyleLbl="bgShp" presStyleIdx="3" presStyleCnt="4"/>
      <dgm:spPr/>
    </dgm:pt>
    <dgm:pt modelId="{208740AD-9F4B-45AB-8F8F-AD35C314606A}" type="pres">
      <dgm:prSet presAssocID="{22F73A7E-72A1-4ED8-946F-0A50A8AEB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559781B-86DC-4A06-83DF-0C595CD7B929}" type="pres">
      <dgm:prSet presAssocID="{22F73A7E-72A1-4ED8-946F-0A50A8AEBBE2}" presName="spaceRect" presStyleCnt="0"/>
      <dgm:spPr/>
    </dgm:pt>
    <dgm:pt modelId="{965983E9-F24B-4E58-B134-7119F0816083}" type="pres">
      <dgm:prSet presAssocID="{22F73A7E-72A1-4ED8-946F-0A50A8AEBBE2}" presName="textRect" presStyleLbl="revTx" presStyleIdx="3" presStyleCnt="4">
        <dgm:presLayoutVars>
          <dgm:chMax val="1"/>
          <dgm:chPref val="1"/>
        </dgm:presLayoutVars>
      </dgm:prSet>
      <dgm:spPr/>
    </dgm:pt>
  </dgm:ptLst>
  <dgm:cxnLst>
    <dgm:cxn modelId="{BFCCB72D-6988-4E80-9FA2-308F48A5C527}" type="presOf" srcId="{5EDD9EEF-6F55-4D7A-9EC3-1318B2DD88F7}" destId="{659F2006-F372-4774-A08E-7DEA3C60FACC}" srcOrd="0" destOrd="0" presId="urn:microsoft.com/office/officeart/2018/5/layout/IconCircleLabelList"/>
    <dgm:cxn modelId="{82D90D2E-5B9B-4A32-B99A-BBD53E2AE4F8}" srcId="{29F753A8-5EAE-4FB2-8172-9CAF3DCBDAB4}" destId="{22F73A7E-72A1-4ED8-946F-0A50A8AEBBE2}" srcOrd="3" destOrd="0" parTransId="{3079310D-5EF6-4715-BF8D-D8D492AF623F}" sibTransId="{61AB6330-AD97-4D42-B84C-827668FC8DD2}"/>
    <dgm:cxn modelId="{CDD04A2F-35A7-45B9-9D53-9FA2DDA8E152}" srcId="{29F753A8-5EAE-4FB2-8172-9CAF3DCBDAB4}" destId="{5EDD9EEF-6F55-4D7A-9EC3-1318B2DD88F7}" srcOrd="0" destOrd="0" parTransId="{CEA469F6-2AD9-4277-8AA8-343425D33F78}" sibTransId="{C3428AEF-6EF3-4430-88CE-9AE665FA2C87}"/>
    <dgm:cxn modelId="{4AE7715E-D3CF-49A3-BC69-D85A4EE63B96}" srcId="{29F753A8-5EAE-4FB2-8172-9CAF3DCBDAB4}" destId="{E42734B8-B61F-47C7-8DE1-92BB9C0573C1}" srcOrd="1" destOrd="0" parTransId="{54DCF048-9102-4B53-8978-06296F84A093}" sibTransId="{99DBD72E-4FFF-4930-8EF4-DCD4995044C2}"/>
    <dgm:cxn modelId="{45705768-5BE4-4AC0-AD27-B507507B29D1}" type="presOf" srcId="{E42734B8-B61F-47C7-8DE1-92BB9C0573C1}" destId="{6A4FF52A-DCF9-4D17-98B9-6DD934557389}" srcOrd="0" destOrd="0" presId="urn:microsoft.com/office/officeart/2018/5/layout/IconCircleLabelList"/>
    <dgm:cxn modelId="{0DD2E078-4E60-42C0-BBBE-A8074F57CE27}" type="presOf" srcId="{22F73A7E-72A1-4ED8-946F-0A50A8AEBBE2}" destId="{965983E9-F24B-4E58-B134-7119F0816083}" srcOrd="0" destOrd="0" presId="urn:microsoft.com/office/officeart/2018/5/layout/IconCircleLabelList"/>
    <dgm:cxn modelId="{CDB2F87B-AA6C-493B-B093-ACC92695C758}" srcId="{29F753A8-5EAE-4FB2-8172-9CAF3DCBDAB4}" destId="{22C600AE-9364-4E55-9347-2D6649A81D78}" srcOrd="2" destOrd="0" parTransId="{C126D75E-098E-47CA-BF80-9DAC83B1A186}" sibTransId="{20E1DA78-7CA7-40B3-A956-C17C0F67C961}"/>
    <dgm:cxn modelId="{3350E980-A1CB-46F7-82CC-876957AEACD0}" type="presOf" srcId="{29F753A8-5EAE-4FB2-8172-9CAF3DCBDAB4}" destId="{E276B05B-09FC-423F-9750-9758D4AD5327}" srcOrd="0" destOrd="0" presId="urn:microsoft.com/office/officeart/2018/5/layout/IconCircleLabelList"/>
    <dgm:cxn modelId="{5F4FC798-591D-4549-85CA-38E81B046227}" type="presOf" srcId="{22C600AE-9364-4E55-9347-2D6649A81D78}" destId="{07230C61-FABB-4603-94ED-05ABDEABA369}" srcOrd="0" destOrd="0" presId="urn:microsoft.com/office/officeart/2018/5/layout/IconCircleLabelList"/>
    <dgm:cxn modelId="{4459213C-40F7-4A65-B4FF-55458FAF1C65}" type="presParOf" srcId="{E276B05B-09FC-423F-9750-9758D4AD5327}" destId="{31B727E8-4A6A-45CA-AFC8-112A5AEB1806}" srcOrd="0" destOrd="0" presId="urn:microsoft.com/office/officeart/2018/5/layout/IconCircleLabelList"/>
    <dgm:cxn modelId="{D6C3A9A0-477B-4D03-8E34-7BDB88045149}" type="presParOf" srcId="{31B727E8-4A6A-45CA-AFC8-112A5AEB1806}" destId="{7347DFED-776E-41A0-ADD9-8CCA52182BF8}" srcOrd="0" destOrd="0" presId="urn:microsoft.com/office/officeart/2018/5/layout/IconCircleLabelList"/>
    <dgm:cxn modelId="{4396D64A-85AA-469A-AB3E-1CBC8FBC33D4}" type="presParOf" srcId="{31B727E8-4A6A-45CA-AFC8-112A5AEB1806}" destId="{24316E1D-E409-4C90-B020-48E92EF75250}" srcOrd="1" destOrd="0" presId="urn:microsoft.com/office/officeart/2018/5/layout/IconCircleLabelList"/>
    <dgm:cxn modelId="{E55CE46A-BD58-424C-AB74-E62E03D72277}" type="presParOf" srcId="{31B727E8-4A6A-45CA-AFC8-112A5AEB1806}" destId="{D6AC25DC-D1A9-4B79-AEDB-4B9BA832CF1E}" srcOrd="2" destOrd="0" presId="urn:microsoft.com/office/officeart/2018/5/layout/IconCircleLabelList"/>
    <dgm:cxn modelId="{DD5AEADB-FCAC-4049-B965-48F63A1BEE30}" type="presParOf" srcId="{31B727E8-4A6A-45CA-AFC8-112A5AEB1806}" destId="{659F2006-F372-4774-A08E-7DEA3C60FACC}" srcOrd="3" destOrd="0" presId="urn:microsoft.com/office/officeart/2018/5/layout/IconCircleLabelList"/>
    <dgm:cxn modelId="{CF96CC05-A8C0-425A-83DF-4728D6DB38F7}" type="presParOf" srcId="{E276B05B-09FC-423F-9750-9758D4AD5327}" destId="{C9D0224E-BA31-4106-9324-CB797DDE7E68}" srcOrd="1" destOrd="0" presId="urn:microsoft.com/office/officeart/2018/5/layout/IconCircleLabelList"/>
    <dgm:cxn modelId="{CE2DB7CC-B41F-4ADE-9877-C64BB25EEB36}" type="presParOf" srcId="{E276B05B-09FC-423F-9750-9758D4AD5327}" destId="{52DCC5AE-BB57-474C-89E8-4011CEE5A1A4}" srcOrd="2" destOrd="0" presId="urn:microsoft.com/office/officeart/2018/5/layout/IconCircleLabelList"/>
    <dgm:cxn modelId="{FB1D76BD-D48F-4BC4-A8BB-146027FB08D2}" type="presParOf" srcId="{52DCC5AE-BB57-474C-89E8-4011CEE5A1A4}" destId="{DBEF6EA9-13AF-4A91-B1E3-66EE2C200EC8}" srcOrd="0" destOrd="0" presId="urn:microsoft.com/office/officeart/2018/5/layout/IconCircleLabelList"/>
    <dgm:cxn modelId="{6F4E9BD8-2C75-407C-A9C0-9BDC8CD79759}" type="presParOf" srcId="{52DCC5AE-BB57-474C-89E8-4011CEE5A1A4}" destId="{C8867FAE-025E-46AA-B886-50E2A5995E28}" srcOrd="1" destOrd="0" presId="urn:microsoft.com/office/officeart/2018/5/layout/IconCircleLabelList"/>
    <dgm:cxn modelId="{BEFAAC9F-3F78-4B13-9B0F-9A43EDAF1CB8}" type="presParOf" srcId="{52DCC5AE-BB57-474C-89E8-4011CEE5A1A4}" destId="{48E72F3A-FF1C-4EB3-BDFD-016E2F55AA82}" srcOrd="2" destOrd="0" presId="urn:microsoft.com/office/officeart/2018/5/layout/IconCircleLabelList"/>
    <dgm:cxn modelId="{E8C52998-1261-4934-B5DF-364AD10EE3AC}" type="presParOf" srcId="{52DCC5AE-BB57-474C-89E8-4011CEE5A1A4}" destId="{6A4FF52A-DCF9-4D17-98B9-6DD934557389}" srcOrd="3" destOrd="0" presId="urn:microsoft.com/office/officeart/2018/5/layout/IconCircleLabelList"/>
    <dgm:cxn modelId="{306A3AAF-8EFD-448D-8643-022B36FA4045}" type="presParOf" srcId="{E276B05B-09FC-423F-9750-9758D4AD5327}" destId="{36442CB8-2EFF-47DA-8DA6-09E97FEAD099}" srcOrd="3" destOrd="0" presId="urn:microsoft.com/office/officeart/2018/5/layout/IconCircleLabelList"/>
    <dgm:cxn modelId="{7E85E844-9B0D-46A6-BFF3-77C8FE88E7BB}" type="presParOf" srcId="{E276B05B-09FC-423F-9750-9758D4AD5327}" destId="{22A33B40-0C9F-4C43-8E9D-7CE74DB510DD}" srcOrd="4" destOrd="0" presId="urn:microsoft.com/office/officeart/2018/5/layout/IconCircleLabelList"/>
    <dgm:cxn modelId="{99BCE4B8-3977-44C2-8A9A-230CC8345A3B}" type="presParOf" srcId="{22A33B40-0C9F-4C43-8E9D-7CE74DB510DD}" destId="{322286E0-0855-4CDB-84F7-8C572375DEEA}" srcOrd="0" destOrd="0" presId="urn:microsoft.com/office/officeart/2018/5/layout/IconCircleLabelList"/>
    <dgm:cxn modelId="{9F24B157-A236-4FD0-A874-9E6B6DC1623E}" type="presParOf" srcId="{22A33B40-0C9F-4C43-8E9D-7CE74DB510DD}" destId="{4F44090F-036C-40B3-99E9-D076CDCE1326}" srcOrd="1" destOrd="0" presId="urn:microsoft.com/office/officeart/2018/5/layout/IconCircleLabelList"/>
    <dgm:cxn modelId="{467FA782-F60E-446D-8E66-0710A5897FEE}" type="presParOf" srcId="{22A33B40-0C9F-4C43-8E9D-7CE74DB510DD}" destId="{560879BD-DC71-4D3F-A2AD-B50B496484FD}" srcOrd="2" destOrd="0" presId="urn:microsoft.com/office/officeart/2018/5/layout/IconCircleLabelList"/>
    <dgm:cxn modelId="{5972C1B3-21B8-4DA9-9280-9DA247C15696}" type="presParOf" srcId="{22A33B40-0C9F-4C43-8E9D-7CE74DB510DD}" destId="{07230C61-FABB-4603-94ED-05ABDEABA369}" srcOrd="3" destOrd="0" presId="urn:microsoft.com/office/officeart/2018/5/layout/IconCircleLabelList"/>
    <dgm:cxn modelId="{32486A1B-C2B1-496E-83C2-0D8A302620D3}" type="presParOf" srcId="{E276B05B-09FC-423F-9750-9758D4AD5327}" destId="{79B538A6-CB71-4DA4-AEA8-80E1E9EEBC1F}" srcOrd="5" destOrd="0" presId="urn:microsoft.com/office/officeart/2018/5/layout/IconCircleLabelList"/>
    <dgm:cxn modelId="{73A23B1D-4736-4D5C-BD2D-34CA266DF61A}" type="presParOf" srcId="{E276B05B-09FC-423F-9750-9758D4AD5327}" destId="{B842BCB3-3510-4E7A-A894-731A949B8313}" srcOrd="6" destOrd="0" presId="urn:microsoft.com/office/officeart/2018/5/layout/IconCircleLabelList"/>
    <dgm:cxn modelId="{641933C7-4E02-4AE7-B1FB-5BC3C7C6095F}" type="presParOf" srcId="{B842BCB3-3510-4E7A-A894-731A949B8313}" destId="{2F6D2D6C-D2DE-437A-9291-B710750F4A64}" srcOrd="0" destOrd="0" presId="urn:microsoft.com/office/officeart/2018/5/layout/IconCircleLabelList"/>
    <dgm:cxn modelId="{CFF1FD56-B68D-405A-90D1-4B4FA813DF9C}" type="presParOf" srcId="{B842BCB3-3510-4E7A-A894-731A949B8313}" destId="{208740AD-9F4B-45AB-8F8F-AD35C314606A}" srcOrd="1" destOrd="0" presId="urn:microsoft.com/office/officeart/2018/5/layout/IconCircleLabelList"/>
    <dgm:cxn modelId="{9DC903E5-5C06-464A-8A0C-5DBD71471661}" type="presParOf" srcId="{B842BCB3-3510-4E7A-A894-731A949B8313}" destId="{7559781B-86DC-4A06-83DF-0C595CD7B929}" srcOrd="2" destOrd="0" presId="urn:microsoft.com/office/officeart/2018/5/layout/IconCircleLabelList"/>
    <dgm:cxn modelId="{E0D0D309-B0DF-49AF-A3E3-D72C4B8DDA6D}" type="presParOf" srcId="{B842BCB3-3510-4E7A-A894-731A949B8313}" destId="{965983E9-F24B-4E58-B134-7119F08160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7FD5-6DEE-469C-BDA7-7097D5A9401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8DCCF1-F3D5-4DA9-8633-CAA08196E58B}">
      <dgm:prSet/>
      <dgm:spPr/>
      <dgm:t>
        <a:bodyPr/>
        <a:lstStyle/>
        <a:p>
          <a:pPr>
            <a:lnSpc>
              <a:spcPct val="100000"/>
            </a:lnSpc>
            <a:defRPr cap="all"/>
          </a:pPr>
          <a:r>
            <a:rPr lang="en-US" dirty="0">
              <a:solidFill>
                <a:schemeClr val="accent2"/>
              </a:solidFill>
            </a:rPr>
            <a:t>Provides security for small boxes containing valuables</a:t>
          </a:r>
        </a:p>
      </dgm:t>
    </dgm:pt>
    <dgm:pt modelId="{BCBBC34E-CD91-4A1A-BA64-B240E5BCCAE3}" type="parTrans" cxnId="{C24F571F-C8D1-4493-A67C-428F58614674}">
      <dgm:prSet/>
      <dgm:spPr/>
      <dgm:t>
        <a:bodyPr/>
        <a:lstStyle/>
        <a:p>
          <a:endParaRPr lang="en-US"/>
        </a:p>
      </dgm:t>
    </dgm:pt>
    <dgm:pt modelId="{29025123-2AA1-4714-8C4C-A5129C41AD0B}" type="sibTrans" cxnId="{C24F571F-C8D1-4493-A67C-428F58614674}">
      <dgm:prSet/>
      <dgm:spPr/>
      <dgm:t>
        <a:bodyPr/>
        <a:lstStyle/>
        <a:p>
          <a:endParaRPr lang="en-US"/>
        </a:p>
      </dgm:t>
    </dgm:pt>
    <dgm:pt modelId="{1983DCFE-A0BE-460F-99D5-A26E0E47001A}">
      <dgm:prSet/>
      <dgm:spPr/>
      <dgm:t>
        <a:bodyPr/>
        <a:lstStyle/>
        <a:p>
          <a:pPr>
            <a:lnSpc>
              <a:spcPct val="100000"/>
            </a:lnSpc>
            <a:defRPr cap="all"/>
          </a:pPr>
          <a:r>
            <a:rPr lang="en-US" dirty="0">
              <a:solidFill>
                <a:schemeClr val="bg1">
                  <a:lumMod val="75000"/>
                </a:schemeClr>
              </a:solidFill>
            </a:rPr>
            <a:t>Comprised of Inertial Measurement Unit (IMU) and ESP8266</a:t>
          </a:r>
        </a:p>
      </dgm:t>
    </dgm:pt>
    <dgm:pt modelId="{749C8C35-5B8B-45FC-BD6B-ACFF4CB61CDA}" type="parTrans" cxnId="{F92E0B83-5ED0-4A1D-8987-C27B7EDC232F}">
      <dgm:prSet/>
      <dgm:spPr/>
      <dgm:t>
        <a:bodyPr/>
        <a:lstStyle/>
        <a:p>
          <a:endParaRPr lang="en-US"/>
        </a:p>
      </dgm:t>
    </dgm:pt>
    <dgm:pt modelId="{CD994238-38E5-487A-942A-4F3FBA542DAE}" type="sibTrans" cxnId="{F92E0B83-5ED0-4A1D-8987-C27B7EDC232F}">
      <dgm:prSet/>
      <dgm:spPr/>
      <dgm:t>
        <a:bodyPr/>
        <a:lstStyle/>
        <a:p>
          <a:endParaRPr lang="en-US"/>
        </a:p>
      </dgm:t>
    </dgm:pt>
    <dgm:pt modelId="{267D0904-46E5-4A64-A22A-3978309FD946}">
      <dgm:prSet/>
      <dgm:spPr/>
      <dgm:t>
        <a:bodyPr/>
        <a:lstStyle/>
        <a:p>
          <a:pPr>
            <a:lnSpc>
              <a:spcPct val="100000"/>
            </a:lnSpc>
            <a:defRPr cap="all"/>
          </a:pPr>
          <a:r>
            <a:rPr lang="en-US" dirty="0">
              <a:solidFill>
                <a:schemeClr val="accent4">
                  <a:lumMod val="60000"/>
                  <a:lumOff val="40000"/>
                </a:schemeClr>
              </a:solidFill>
            </a:rPr>
            <a:t>I2C and TCP/IP</a:t>
          </a:r>
        </a:p>
      </dgm:t>
    </dgm:pt>
    <dgm:pt modelId="{EEB52B18-D92E-4BBB-8C42-DC665831F293}" type="parTrans" cxnId="{C8A88038-FA32-425A-966F-93C8B4340BB1}">
      <dgm:prSet/>
      <dgm:spPr/>
      <dgm:t>
        <a:bodyPr/>
        <a:lstStyle/>
        <a:p>
          <a:endParaRPr lang="en-US"/>
        </a:p>
      </dgm:t>
    </dgm:pt>
    <dgm:pt modelId="{F7C2BFBA-7B4D-48BD-85C7-1431F8AE0E5E}" type="sibTrans" cxnId="{C8A88038-FA32-425A-966F-93C8B4340BB1}">
      <dgm:prSet/>
      <dgm:spPr/>
      <dgm:t>
        <a:bodyPr/>
        <a:lstStyle/>
        <a:p>
          <a:endParaRPr lang="en-US"/>
        </a:p>
      </dgm:t>
    </dgm:pt>
    <dgm:pt modelId="{3181DAC7-7962-49F2-BC59-2F0E67FC5B9E}">
      <dgm:prSet/>
      <dgm:spPr/>
      <dgm:t>
        <a:bodyPr/>
        <a:lstStyle/>
        <a:p>
          <a:pPr>
            <a:lnSpc>
              <a:spcPct val="100000"/>
            </a:lnSpc>
            <a:defRPr cap="all"/>
          </a:pPr>
          <a:r>
            <a:rPr lang="en-US" dirty="0">
              <a:solidFill>
                <a:schemeClr val="accent5">
                  <a:lumMod val="60000"/>
                  <a:lumOff val="40000"/>
                </a:schemeClr>
              </a:solidFill>
            </a:rPr>
            <a:t>Rolling Average for reducing outlier impact</a:t>
          </a:r>
        </a:p>
      </dgm:t>
    </dgm:pt>
    <dgm:pt modelId="{C98BA682-6600-40AE-A9FC-416D4615E4C5}" type="parTrans" cxnId="{BFF6CA1E-153F-4660-806B-0FC7F69A7F00}">
      <dgm:prSet/>
      <dgm:spPr/>
      <dgm:t>
        <a:bodyPr/>
        <a:lstStyle/>
        <a:p>
          <a:endParaRPr lang="en-US"/>
        </a:p>
      </dgm:t>
    </dgm:pt>
    <dgm:pt modelId="{3C212B4B-C6C3-44A7-9A65-1DCF9F28FCF7}" type="sibTrans" cxnId="{BFF6CA1E-153F-4660-806B-0FC7F69A7F00}">
      <dgm:prSet/>
      <dgm:spPr/>
      <dgm:t>
        <a:bodyPr/>
        <a:lstStyle/>
        <a:p>
          <a:endParaRPr lang="en-US"/>
        </a:p>
      </dgm:t>
    </dgm:pt>
    <dgm:pt modelId="{09B5B4A9-CFB9-40FB-B517-7C58884DDCA7}" type="pres">
      <dgm:prSet presAssocID="{D42B7FD5-6DEE-469C-BDA7-7097D5A94016}" presName="root" presStyleCnt="0">
        <dgm:presLayoutVars>
          <dgm:dir/>
          <dgm:resizeHandles val="exact"/>
        </dgm:presLayoutVars>
      </dgm:prSet>
      <dgm:spPr/>
    </dgm:pt>
    <dgm:pt modelId="{73660B3F-1D00-4570-B496-D31911A3574A}" type="pres">
      <dgm:prSet presAssocID="{778DCCF1-F3D5-4DA9-8633-CAA08196E58B}" presName="compNode" presStyleCnt="0"/>
      <dgm:spPr/>
    </dgm:pt>
    <dgm:pt modelId="{9E3009AF-4C6C-41B0-97B8-4DCF3FDD2259}" type="pres">
      <dgm:prSet presAssocID="{778DCCF1-F3D5-4DA9-8633-CAA08196E58B}" presName="iconBgRect" presStyleLbl="bgShp" presStyleIdx="0" presStyleCnt="4"/>
      <dgm:spPr/>
    </dgm:pt>
    <dgm:pt modelId="{95502E84-4962-40B7-A971-F9D2BC4EB025}" type="pres">
      <dgm:prSet presAssocID="{778DCCF1-F3D5-4DA9-8633-CAA08196E5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FECE470A-B0F4-4324-A727-4B5D71243E07}" type="pres">
      <dgm:prSet presAssocID="{778DCCF1-F3D5-4DA9-8633-CAA08196E58B}" presName="spaceRect" presStyleCnt="0"/>
      <dgm:spPr/>
    </dgm:pt>
    <dgm:pt modelId="{2AEA6659-5809-4ED0-9B3F-E8382ADC93AC}" type="pres">
      <dgm:prSet presAssocID="{778DCCF1-F3D5-4DA9-8633-CAA08196E58B}" presName="textRect" presStyleLbl="revTx" presStyleIdx="0" presStyleCnt="4">
        <dgm:presLayoutVars>
          <dgm:chMax val="1"/>
          <dgm:chPref val="1"/>
        </dgm:presLayoutVars>
      </dgm:prSet>
      <dgm:spPr/>
    </dgm:pt>
    <dgm:pt modelId="{003489B5-EA82-4E4F-BFB1-4E77E585ACFC}" type="pres">
      <dgm:prSet presAssocID="{29025123-2AA1-4714-8C4C-A5129C41AD0B}" presName="sibTrans" presStyleCnt="0"/>
      <dgm:spPr/>
    </dgm:pt>
    <dgm:pt modelId="{38B56022-54AC-41C7-905B-60E6433E4D8B}" type="pres">
      <dgm:prSet presAssocID="{1983DCFE-A0BE-460F-99D5-A26E0E47001A}" presName="compNode" presStyleCnt="0"/>
      <dgm:spPr/>
    </dgm:pt>
    <dgm:pt modelId="{CC2D0559-C6BD-4B8B-B9B5-295DBA7CE6BF}" type="pres">
      <dgm:prSet presAssocID="{1983DCFE-A0BE-460F-99D5-A26E0E47001A}" presName="iconBgRect" presStyleLbl="bgShp" presStyleIdx="1" presStyleCnt="4"/>
      <dgm:spPr/>
    </dgm:pt>
    <dgm:pt modelId="{B22EB640-892B-41CF-B20A-9F390D042A4E}" type="pres">
      <dgm:prSet presAssocID="{1983DCFE-A0BE-460F-99D5-A26E0E4700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CFAB5C-10E1-4EEC-91A2-ED87ACD3544F}" type="pres">
      <dgm:prSet presAssocID="{1983DCFE-A0BE-460F-99D5-A26E0E47001A}" presName="spaceRect" presStyleCnt="0"/>
      <dgm:spPr/>
    </dgm:pt>
    <dgm:pt modelId="{7A6B15F6-5AD9-4D1F-9451-EE79D4C21399}" type="pres">
      <dgm:prSet presAssocID="{1983DCFE-A0BE-460F-99D5-A26E0E47001A}" presName="textRect" presStyleLbl="revTx" presStyleIdx="1" presStyleCnt="4">
        <dgm:presLayoutVars>
          <dgm:chMax val="1"/>
          <dgm:chPref val="1"/>
        </dgm:presLayoutVars>
      </dgm:prSet>
      <dgm:spPr/>
    </dgm:pt>
    <dgm:pt modelId="{56B2EA39-BB11-4BE4-A2F3-F8B9BFD219E7}" type="pres">
      <dgm:prSet presAssocID="{CD994238-38E5-487A-942A-4F3FBA542DAE}" presName="sibTrans" presStyleCnt="0"/>
      <dgm:spPr/>
    </dgm:pt>
    <dgm:pt modelId="{DDDD8EC7-4107-4B48-A36A-F549FAFF34FE}" type="pres">
      <dgm:prSet presAssocID="{267D0904-46E5-4A64-A22A-3978309FD946}" presName="compNode" presStyleCnt="0"/>
      <dgm:spPr/>
    </dgm:pt>
    <dgm:pt modelId="{140A8BA8-6DB9-46A0-97DB-054956150743}" type="pres">
      <dgm:prSet presAssocID="{267D0904-46E5-4A64-A22A-3978309FD946}" presName="iconBgRect" presStyleLbl="bgShp" presStyleIdx="2" presStyleCnt="4"/>
      <dgm:spPr/>
    </dgm:pt>
    <dgm:pt modelId="{AA98100D-4A20-4FF6-B8D7-C954475C2B14}" type="pres">
      <dgm:prSet presAssocID="{267D0904-46E5-4A64-A22A-3978309FD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414F335-53BE-4FB2-A30B-8C32CD3C0293}" type="pres">
      <dgm:prSet presAssocID="{267D0904-46E5-4A64-A22A-3978309FD946}" presName="spaceRect" presStyleCnt="0"/>
      <dgm:spPr/>
    </dgm:pt>
    <dgm:pt modelId="{B97DFC7B-5B38-4B9E-948B-76C6AF47761D}" type="pres">
      <dgm:prSet presAssocID="{267D0904-46E5-4A64-A22A-3978309FD946}" presName="textRect" presStyleLbl="revTx" presStyleIdx="2" presStyleCnt="4">
        <dgm:presLayoutVars>
          <dgm:chMax val="1"/>
          <dgm:chPref val="1"/>
        </dgm:presLayoutVars>
      </dgm:prSet>
      <dgm:spPr/>
    </dgm:pt>
    <dgm:pt modelId="{01FCB3FA-F255-4C9C-B063-8F59F928946C}" type="pres">
      <dgm:prSet presAssocID="{F7C2BFBA-7B4D-48BD-85C7-1431F8AE0E5E}" presName="sibTrans" presStyleCnt="0"/>
      <dgm:spPr/>
    </dgm:pt>
    <dgm:pt modelId="{300F14E3-7F41-4606-B5D6-59A919261F39}" type="pres">
      <dgm:prSet presAssocID="{3181DAC7-7962-49F2-BC59-2F0E67FC5B9E}" presName="compNode" presStyleCnt="0"/>
      <dgm:spPr/>
    </dgm:pt>
    <dgm:pt modelId="{68A4E017-E2F7-497B-9BB6-DB98F86E65FF}" type="pres">
      <dgm:prSet presAssocID="{3181DAC7-7962-49F2-BC59-2F0E67FC5B9E}" presName="iconBgRect" presStyleLbl="bgShp" presStyleIdx="3" presStyleCnt="4"/>
      <dgm:spPr/>
    </dgm:pt>
    <dgm:pt modelId="{648BE4FC-61A1-4DFB-ABC0-D2ED51492FDC}" type="pres">
      <dgm:prSet presAssocID="{3181DAC7-7962-49F2-BC59-2F0E67FC5B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BE9465A-0CC2-4C85-8BEF-A5B068570E70}" type="pres">
      <dgm:prSet presAssocID="{3181DAC7-7962-49F2-BC59-2F0E67FC5B9E}" presName="spaceRect" presStyleCnt="0"/>
      <dgm:spPr/>
    </dgm:pt>
    <dgm:pt modelId="{334771F6-C932-4B49-932E-045E60DDEB98}" type="pres">
      <dgm:prSet presAssocID="{3181DAC7-7962-49F2-BC59-2F0E67FC5B9E}" presName="textRect" presStyleLbl="revTx" presStyleIdx="3" presStyleCnt="4">
        <dgm:presLayoutVars>
          <dgm:chMax val="1"/>
          <dgm:chPref val="1"/>
        </dgm:presLayoutVars>
      </dgm:prSet>
      <dgm:spPr/>
    </dgm:pt>
  </dgm:ptLst>
  <dgm:cxnLst>
    <dgm:cxn modelId="{BFF6CA1E-153F-4660-806B-0FC7F69A7F00}" srcId="{D42B7FD5-6DEE-469C-BDA7-7097D5A94016}" destId="{3181DAC7-7962-49F2-BC59-2F0E67FC5B9E}" srcOrd="3" destOrd="0" parTransId="{C98BA682-6600-40AE-A9FC-416D4615E4C5}" sibTransId="{3C212B4B-C6C3-44A7-9A65-1DCF9F28FCF7}"/>
    <dgm:cxn modelId="{C24F571F-C8D1-4493-A67C-428F58614674}" srcId="{D42B7FD5-6DEE-469C-BDA7-7097D5A94016}" destId="{778DCCF1-F3D5-4DA9-8633-CAA08196E58B}" srcOrd="0" destOrd="0" parTransId="{BCBBC34E-CD91-4A1A-BA64-B240E5BCCAE3}" sibTransId="{29025123-2AA1-4714-8C4C-A5129C41AD0B}"/>
    <dgm:cxn modelId="{1E1C0137-7B24-4176-9D04-6722DCECA970}" type="presOf" srcId="{267D0904-46E5-4A64-A22A-3978309FD946}" destId="{B97DFC7B-5B38-4B9E-948B-76C6AF47761D}" srcOrd="0" destOrd="0" presId="urn:microsoft.com/office/officeart/2018/5/layout/IconCircleLabelList"/>
    <dgm:cxn modelId="{C8A88038-FA32-425A-966F-93C8B4340BB1}" srcId="{D42B7FD5-6DEE-469C-BDA7-7097D5A94016}" destId="{267D0904-46E5-4A64-A22A-3978309FD946}" srcOrd="2" destOrd="0" parTransId="{EEB52B18-D92E-4BBB-8C42-DC665831F293}" sibTransId="{F7C2BFBA-7B4D-48BD-85C7-1431F8AE0E5E}"/>
    <dgm:cxn modelId="{FF2BF779-D019-4C59-8F05-3E7A00EC9A14}" type="presOf" srcId="{1983DCFE-A0BE-460F-99D5-A26E0E47001A}" destId="{7A6B15F6-5AD9-4D1F-9451-EE79D4C21399}" srcOrd="0" destOrd="0" presId="urn:microsoft.com/office/officeart/2018/5/layout/IconCircleLabelList"/>
    <dgm:cxn modelId="{9E460481-4B53-4376-B7D5-6268B17760F6}" type="presOf" srcId="{778DCCF1-F3D5-4DA9-8633-CAA08196E58B}" destId="{2AEA6659-5809-4ED0-9B3F-E8382ADC93AC}" srcOrd="0" destOrd="0" presId="urn:microsoft.com/office/officeart/2018/5/layout/IconCircleLabelList"/>
    <dgm:cxn modelId="{F92E0B83-5ED0-4A1D-8987-C27B7EDC232F}" srcId="{D42B7FD5-6DEE-469C-BDA7-7097D5A94016}" destId="{1983DCFE-A0BE-460F-99D5-A26E0E47001A}" srcOrd="1" destOrd="0" parTransId="{749C8C35-5B8B-45FC-BD6B-ACFF4CB61CDA}" sibTransId="{CD994238-38E5-487A-942A-4F3FBA542DAE}"/>
    <dgm:cxn modelId="{C0E564C0-BFF0-4562-A07A-CD993CFBD221}" type="presOf" srcId="{3181DAC7-7962-49F2-BC59-2F0E67FC5B9E}" destId="{334771F6-C932-4B49-932E-045E60DDEB98}" srcOrd="0" destOrd="0" presId="urn:microsoft.com/office/officeart/2018/5/layout/IconCircleLabelList"/>
    <dgm:cxn modelId="{226DB7C7-1F20-4ECA-AD81-33D084883958}" type="presOf" srcId="{D42B7FD5-6DEE-469C-BDA7-7097D5A94016}" destId="{09B5B4A9-CFB9-40FB-B517-7C58884DDCA7}" srcOrd="0" destOrd="0" presId="urn:microsoft.com/office/officeart/2018/5/layout/IconCircleLabelList"/>
    <dgm:cxn modelId="{A8F9C65C-FAA8-4C83-856F-E1A55244C7CF}" type="presParOf" srcId="{09B5B4A9-CFB9-40FB-B517-7C58884DDCA7}" destId="{73660B3F-1D00-4570-B496-D31911A3574A}" srcOrd="0" destOrd="0" presId="urn:microsoft.com/office/officeart/2018/5/layout/IconCircleLabelList"/>
    <dgm:cxn modelId="{580B2612-49D3-4D92-982F-FC03A73B3711}" type="presParOf" srcId="{73660B3F-1D00-4570-B496-D31911A3574A}" destId="{9E3009AF-4C6C-41B0-97B8-4DCF3FDD2259}" srcOrd="0" destOrd="0" presId="urn:microsoft.com/office/officeart/2018/5/layout/IconCircleLabelList"/>
    <dgm:cxn modelId="{E4E01A5D-57BF-4DD7-BAEB-A3C4563A9531}" type="presParOf" srcId="{73660B3F-1D00-4570-B496-D31911A3574A}" destId="{95502E84-4962-40B7-A971-F9D2BC4EB025}" srcOrd="1" destOrd="0" presId="urn:microsoft.com/office/officeart/2018/5/layout/IconCircleLabelList"/>
    <dgm:cxn modelId="{D6F56F5C-2B71-41B4-A6D9-03C2D1757AC9}" type="presParOf" srcId="{73660B3F-1D00-4570-B496-D31911A3574A}" destId="{FECE470A-B0F4-4324-A727-4B5D71243E07}" srcOrd="2" destOrd="0" presId="urn:microsoft.com/office/officeart/2018/5/layout/IconCircleLabelList"/>
    <dgm:cxn modelId="{60EA46DE-85F8-447C-A50E-9F42581AE088}" type="presParOf" srcId="{73660B3F-1D00-4570-B496-D31911A3574A}" destId="{2AEA6659-5809-4ED0-9B3F-E8382ADC93AC}" srcOrd="3" destOrd="0" presId="urn:microsoft.com/office/officeart/2018/5/layout/IconCircleLabelList"/>
    <dgm:cxn modelId="{7CE04D4E-6DED-4A92-8C81-45D8FF7BB220}" type="presParOf" srcId="{09B5B4A9-CFB9-40FB-B517-7C58884DDCA7}" destId="{003489B5-EA82-4E4F-BFB1-4E77E585ACFC}" srcOrd="1" destOrd="0" presId="urn:microsoft.com/office/officeart/2018/5/layout/IconCircleLabelList"/>
    <dgm:cxn modelId="{57AEA89A-D292-4870-AA0D-9BC97ABDA450}" type="presParOf" srcId="{09B5B4A9-CFB9-40FB-B517-7C58884DDCA7}" destId="{38B56022-54AC-41C7-905B-60E6433E4D8B}" srcOrd="2" destOrd="0" presId="urn:microsoft.com/office/officeart/2018/5/layout/IconCircleLabelList"/>
    <dgm:cxn modelId="{96ACC9A1-4CAC-427B-BB2E-22A5270530FE}" type="presParOf" srcId="{38B56022-54AC-41C7-905B-60E6433E4D8B}" destId="{CC2D0559-C6BD-4B8B-B9B5-295DBA7CE6BF}" srcOrd="0" destOrd="0" presId="urn:microsoft.com/office/officeart/2018/5/layout/IconCircleLabelList"/>
    <dgm:cxn modelId="{67819F88-101E-4840-B697-8D62002CEBFD}" type="presParOf" srcId="{38B56022-54AC-41C7-905B-60E6433E4D8B}" destId="{B22EB640-892B-41CF-B20A-9F390D042A4E}" srcOrd="1" destOrd="0" presId="urn:microsoft.com/office/officeart/2018/5/layout/IconCircleLabelList"/>
    <dgm:cxn modelId="{AC30E35A-3162-4E4E-89C3-7464326B2C8E}" type="presParOf" srcId="{38B56022-54AC-41C7-905B-60E6433E4D8B}" destId="{06CFAB5C-10E1-4EEC-91A2-ED87ACD3544F}" srcOrd="2" destOrd="0" presId="urn:microsoft.com/office/officeart/2018/5/layout/IconCircleLabelList"/>
    <dgm:cxn modelId="{AE829115-3A53-40A1-9B08-CA2CD7466E6C}" type="presParOf" srcId="{38B56022-54AC-41C7-905B-60E6433E4D8B}" destId="{7A6B15F6-5AD9-4D1F-9451-EE79D4C21399}" srcOrd="3" destOrd="0" presId="urn:microsoft.com/office/officeart/2018/5/layout/IconCircleLabelList"/>
    <dgm:cxn modelId="{26F88F6B-4A13-4956-B98A-3484B162341F}" type="presParOf" srcId="{09B5B4A9-CFB9-40FB-B517-7C58884DDCA7}" destId="{56B2EA39-BB11-4BE4-A2F3-F8B9BFD219E7}" srcOrd="3" destOrd="0" presId="urn:microsoft.com/office/officeart/2018/5/layout/IconCircleLabelList"/>
    <dgm:cxn modelId="{31FB0095-2069-433D-8153-817DAB0432E6}" type="presParOf" srcId="{09B5B4A9-CFB9-40FB-B517-7C58884DDCA7}" destId="{DDDD8EC7-4107-4B48-A36A-F549FAFF34FE}" srcOrd="4" destOrd="0" presId="urn:microsoft.com/office/officeart/2018/5/layout/IconCircleLabelList"/>
    <dgm:cxn modelId="{1BD88900-EB01-47D6-818A-D75F2DFDAC88}" type="presParOf" srcId="{DDDD8EC7-4107-4B48-A36A-F549FAFF34FE}" destId="{140A8BA8-6DB9-46A0-97DB-054956150743}" srcOrd="0" destOrd="0" presId="urn:microsoft.com/office/officeart/2018/5/layout/IconCircleLabelList"/>
    <dgm:cxn modelId="{6300130C-9A5E-4427-9ECA-394AAB378CDA}" type="presParOf" srcId="{DDDD8EC7-4107-4B48-A36A-F549FAFF34FE}" destId="{AA98100D-4A20-4FF6-B8D7-C954475C2B14}" srcOrd="1" destOrd="0" presId="urn:microsoft.com/office/officeart/2018/5/layout/IconCircleLabelList"/>
    <dgm:cxn modelId="{FBF6142B-B496-4358-AB41-28329A43E7A0}" type="presParOf" srcId="{DDDD8EC7-4107-4B48-A36A-F549FAFF34FE}" destId="{A414F335-53BE-4FB2-A30B-8C32CD3C0293}" srcOrd="2" destOrd="0" presId="urn:microsoft.com/office/officeart/2018/5/layout/IconCircleLabelList"/>
    <dgm:cxn modelId="{8EDA3311-D563-48F8-8CE9-3BDC48809807}" type="presParOf" srcId="{DDDD8EC7-4107-4B48-A36A-F549FAFF34FE}" destId="{B97DFC7B-5B38-4B9E-948B-76C6AF47761D}" srcOrd="3" destOrd="0" presId="urn:microsoft.com/office/officeart/2018/5/layout/IconCircleLabelList"/>
    <dgm:cxn modelId="{A6471A9F-2226-46BB-B456-EAFEF70385C8}" type="presParOf" srcId="{09B5B4A9-CFB9-40FB-B517-7C58884DDCA7}" destId="{01FCB3FA-F255-4C9C-B063-8F59F928946C}" srcOrd="5" destOrd="0" presId="urn:microsoft.com/office/officeart/2018/5/layout/IconCircleLabelList"/>
    <dgm:cxn modelId="{5D28C6E1-9747-422B-8446-988A6A7AAC54}" type="presParOf" srcId="{09B5B4A9-CFB9-40FB-B517-7C58884DDCA7}" destId="{300F14E3-7F41-4606-B5D6-59A919261F39}" srcOrd="6" destOrd="0" presId="urn:microsoft.com/office/officeart/2018/5/layout/IconCircleLabelList"/>
    <dgm:cxn modelId="{ACE00494-2632-4DCB-BD3A-BAEAE1B34C7E}" type="presParOf" srcId="{300F14E3-7F41-4606-B5D6-59A919261F39}" destId="{68A4E017-E2F7-497B-9BB6-DB98F86E65FF}" srcOrd="0" destOrd="0" presId="urn:microsoft.com/office/officeart/2018/5/layout/IconCircleLabelList"/>
    <dgm:cxn modelId="{9558D915-79C4-4731-A74F-CE65DC6DD6BA}" type="presParOf" srcId="{300F14E3-7F41-4606-B5D6-59A919261F39}" destId="{648BE4FC-61A1-4DFB-ABC0-D2ED51492FDC}" srcOrd="1" destOrd="0" presId="urn:microsoft.com/office/officeart/2018/5/layout/IconCircleLabelList"/>
    <dgm:cxn modelId="{C3D40ACF-6436-4417-9F2C-5D9B415BEC47}" type="presParOf" srcId="{300F14E3-7F41-4606-B5D6-59A919261F39}" destId="{DBE9465A-0CC2-4C85-8BEF-A5B068570E70}" srcOrd="2" destOrd="0" presId="urn:microsoft.com/office/officeart/2018/5/layout/IconCircleLabelList"/>
    <dgm:cxn modelId="{EB2390F6-ABD9-4478-8553-7DC7527FA660}" type="presParOf" srcId="{300F14E3-7F41-4606-B5D6-59A919261F39}" destId="{334771F6-C932-4B49-932E-045E60DDEB9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F590B-AD95-4AF8-B272-EEA4EBF5B18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D0CB701-D1A6-4224-B13A-D97D242705B4}">
      <dgm:prSet/>
      <dgm:spPr/>
      <dgm:t>
        <a:bodyPr/>
        <a:lstStyle/>
        <a:p>
          <a:pPr>
            <a:lnSpc>
              <a:spcPct val="100000"/>
            </a:lnSpc>
            <a:defRPr cap="all"/>
          </a:pPr>
          <a:r>
            <a:rPr lang="en-US" dirty="0"/>
            <a:t>Middleware for all nodes</a:t>
          </a:r>
        </a:p>
      </dgm:t>
    </dgm:pt>
    <dgm:pt modelId="{F61ED3F0-5407-431C-AC77-74C570FC3F34}" type="parTrans" cxnId="{AD84EC43-58A2-4C20-B6BD-77B0C772870C}">
      <dgm:prSet/>
      <dgm:spPr/>
      <dgm:t>
        <a:bodyPr/>
        <a:lstStyle/>
        <a:p>
          <a:endParaRPr lang="en-US"/>
        </a:p>
      </dgm:t>
    </dgm:pt>
    <dgm:pt modelId="{C4320CBB-945F-492E-87BE-03C3D481B344}" type="sibTrans" cxnId="{AD84EC43-58A2-4C20-B6BD-77B0C772870C}">
      <dgm:prSet/>
      <dgm:spPr/>
      <dgm:t>
        <a:bodyPr/>
        <a:lstStyle/>
        <a:p>
          <a:endParaRPr lang="en-US"/>
        </a:p>
      </dgm:t>
    </dgm:pt>
    <dgm:pt modelId="{604113F9-4A94-43F4-BA11-A7FE52141FFD}">
      <dgm:prSet/>
      <dgm:spPr/>
      <dgm:t>
        <a:bodyPr/>
        <a:lstStyle/>
        <a:p>
          <a:pPr>
            <a:lnSpc>
              <a:spcPct val="100000"/>
            </a:lnSpc>
            <a:defRPr cap="all"/>
          </a:pPr>
          <a:r>
            <a:rPr lang="en-US" dirty="0"/>
            <a:t>Allows wireless communication for a distributed system</a:t>
          </a:r>
        </a:p>
      </dgm:t>
    </dgm:pt>
    <dgm:pt modelId="{7AC1E5BC-1B01-4D68-B38B-0BF4DB8062CC}" type="parTrans" cxnId="{39FD9DCC-EC93-413F-A1E5-F161C378DE2A}">
      <dgm:prSet/>
      <dgm:spPr/>
      <dgm:t>
        <a:bodyPr/>
        <a:lstStyle/>
        <a:p>
          <a:endParaRPr lang="en-US"/>
        </a:p>
      </dgm:t>
    </dgm:pt>
    <dgm:pt modelId="{F0991BE6-0997-4723-B105-CDA17FA451F4}" type="sibTrans" cxnId="{39FD9DCC-EC93-413F-A1E5-F161C378DE2A}">
      <dgm:prSet/>
      <dgm:spPr/>
      <dgm:t>
        <a:bodyPr/>
        <a:lstStyle/>
        <a:p>
          <a:endParaRPr lang="en-US"/>
        </a:p>
      </dgm:t>
    </dgm:pt>
    <dgm:pt modelId="{EBCE0642-13CE-4638-B171-706548333D8B}">
      <dgm:prSet/>
      <dgm:spPr/>
      <dgm:t>
        <a:bodyPr/>
        <a:lstStyle/>
        <a:p>
          <a:pPr>
            <a:lnSpc>
              <a:spcPct val="100000"/>
            </a:lnSpc>
            <a:defRPr cap="all"/>
          </a:pPr>
          <a:r>
            <a:rPr lang="en-US" dirty="0"/>
            <a:t>Addresses automatically generated</a:t>
          </a:r>
        </a:p>
      </dgm:t>
    </dgm:pt>
    <dgm:pt modelId="{5D114600-0545-4351-AC9E-4ED03C60FD49}" type="parTrans" cxnId="{CF357136-B9AD-4638-B97B-7E727B956FA7}">
      <dgm:prSet/>
      <dgm:spPr/>
      <dgm:t>
        <a:bodyPr/>
        <a:lstStyle/>
        <a:p>
          <a:endParaRPr lang="en-US"/>
        </a:p>
      </dgm:t>
    </dgm:pt>
    <dgm:pt modelId="{2E9784DC-F980-45BE-99BB-11F34C0B91B9}" type="sibTrans" cxnId="{CF357136-B9AD-4638-B97B-7E727B956FA7}">
      <dgm:prSet/>
      <dgm:spPr/>
      <dgm:t>
        <a:bodyPr/>
        <a:lstStyle/>
        <a:p>
          <a:endParaRPr lang="en-US"/>
        </a:p>
      </dgm:t>
    </dgm:pt>
    <dgm:pt modelId="{45181BD8-F34F-4E16-869F-F931679F22C3}">
      <dgm:prSet/>
      <dgm:spPr/>
      <dgm:t>
        <a:bodyPr/>
        <a:lstStyle/>
        <a:p>
          <a:pPr>
            <a:lnSpc>
              <a:spcPct val="100000"/>
            </a:lnSpc>
            <a:defRPr cap="all"/>
          </a:pPr>
          <a:r>
            <a:rPr lang="en-US" dirty="0"/>
            <a:t>Showcase of node packet information</a:t>
          </a:r>
        </a:p>
      </dgm:t>
    </dgm:pt>
    <dgm:pt modelId="{C5A8C899-0C63-4ABE-B849-6284115A973D}" type="parTrans" cxnId="{2BE3D2C3-7DB3-44DE-83BF-52C0A93AC9DA}">
      <dgm:prSet/>
      <dgm:spPr/>
      <dgm:t>
        <a:bodyPr/>
        <a:lstStyle/>
        <a:p>
          <a:endParaRPr lang="en-US"/>
        </a:p>
      </dgm:t>
    </dgm:pt>
    <dgm:pt modelId="{26A5D3FB-9A33-405C-9EDA-AC72EDC8D547}" type="sibTrans" cxnId="{2BE3D2C3-7DB3-44DE-83BF-52C0A93AC9DA}">
      <dgm:prSet/>
      <dgm:spPr/>
      <dgm:t>
        <a:bodyPr/>
        <a:lstStyle/>
        <a:p>
          <a:endParaRPr lang="en-US"/>
        </a:p>
      </dgm:t>
    </dgm:pt>
    <dgm:pt modelId="{8E379530-7984-4D92-9B03-4ED6C9C9A6C6}" type="pres">
      <dgm:prSet presAssocID="{CDDF590B-AD95-4AF8-B272-EEA4EBF5B189}" presName="root" presStyleCnt="0">
        <dgm:presLayoutVars>
          <dgm:dir/>
          <dgm:resizeHandles val="exact"/>
        </dgm:presLayoutVars>
      </dgm:prSet>
      <dgm:spPr/>
    </dgm:pt>
    <dgm:pt modelId="{4600BA65-ECCE-43C6-8198-5105B951EAC3}" type="pres">
      <dgm:prSet presAssocID="{CD0CB701-D1A6-4224-B13A-D97D242705B4}" presName="compNode" presStyleCnt="0"/>
      <dgm:spPr/>
    </dgm:pt>
    <dgm:pt modelId="{9D1515A1-F268-48FA-9FB1-EEF865C3CFA6}" type="pres">
      <dgm:prSet presAssocID="{CD0CB701-D1A6-4224-B13A-D97D242705B4}" presName="iconBgRect" presStyleLbl="bgShp" presStyleIdx="0" presStyleCnt="4"/>
      <dgm:spPr/>
    </dgm:pt>
    <dgm:pt modelId="{5E5B9CC3-3B03-4551-A1D4-12AD15BDF878}" type="pres">
      <dgm:prSet presAssocID="{CD0CB701-D1A6-4224-B13A-D97D24270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6A1399-737B-4C44-B04A-225A015C6894}" type="pres">
      <dgm:prSet presAssocID="{CD0CB701-D1A6-4224-B13A-D97D242705B4}" presName="spaceRect" presStyleCnt="0"/>
      <dgm:spPr/>
    </dgm:pt>
    <dgm:pt modelId="{777D540F-3C85-463D-BE20-64018808D7B2}" type="pres">
      <dgm:prSet presAssocID="{CD0CB701-D1A6-4224-B13A-D97D242705B4}" presName="textRect" presStyleLbl="revTx" presStyleIdx="0" presStyleCnt="4">
        <dgm:presLayoutVars>
          <dgm:chMax val="1"/>
          <dgm:chPref val="1"/>
        </dgm:presLayoutVars>
      </dgm:prSet>
      <dgm:spPr/>
    </dgm:pt>
    <dgm:pt modelId="{D8AEC0F4-B77C-491F-A9FA-E57BD305EC00}" type="pres">
      <dgm:prSet presAssocID="{C4320CBB-945F-492E-87BE-03C3D481B344}" presName="sibTrans" presStyleCnt="0"/>
      <dgm:spPr/>
    </dgm:pt>
    <dgm:pt modelId="{415437F8-CDC4-4A21-9FB5-2687091B4E4B}" type="pres">
      <dgm:prSet presAssocID="{604113F9-4A94-43F4-BA11-A7FE52141FFD}" presName="compNode" presStyleCnt="0"/>
      <dgm:spPr/>
    </dgm:pt>
    <dgm:pt modelId="{11DFEB88-A719-4209-9799-DF60B14B5D10}" type="pres">
      <dgm:prSet presAssocID="{604113F9-4A94-43F4-BA11-A7FE52141FFD}" presName="iconBgRect" presStyleLbl="bgShp" presStyleIdx="1" presStyleCnt="4"/>
      <dgm:spPr/>
    </dgm:pt>
    <dgm:pt modelId="{D33F55C5-353F-49DD-B8D1-81CD75B864EA}" type="pres">
      <dgm:prSet presAssocID="{604113F9-4A94-43F4-BA11-A7FE52141F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40F4E2FB-E325-4F81-BD3E-6D89E2D8920E}" type="pres">
      <dgm:prSet presAssocID="{604113F9-4A94-43F4-BA11-A7FE52141FFD}" presName="spaceRect" presStyleCnt="0"/>
      <dgm:spPr/>
    </dgm:pt>
    <dgm:pt modelId="{882C12AA-9AE2-4C1F-8486-DE21381ADA5E}" type="pres">
      <dgm:prSet presAssocID="{604113F9-4A94-43F4-BA11-A7FE52141FFD}" presName="textRect" presStyleLbl="revTx" presStyleIdx="1" presStyleCnt="4">
        <dgm:presLayoutVars>
          <dgm:chMax val="1"/>
          <dgm:chPref val="1"/>
        </dgm:presLayoutVars>
      </dgm:prSet>
      <dgm:spPr/>
    </dgm:pt>
    <dgm:pt modelId="{F6AD4ACE-30EA-46BA-B94B-A0B79D5C7723}" type="pres">
      <dgm:prSet presAssocID="{F0991BE6-0997-4723-B105-CDA17FA451F4}" presName="sibTrans" presStyleCnt="0"/>
      <dgm:spPr/>
    </dgm:pt>
    <dgm:pt modelId="{6AD3CDB3-06E3-4878-8689-132A96B17344}" type="pres">
      <dgm:prSet presAssocID="{EBCE0642-13CE-4638-B171-706548333D8B}" presName="compNode" presStyleCnt="0"/>
      <dgm:spPr/>
    </dgm:pt>
    <dgm:pt modelId="{E82D28AF-7CE7-4BB1-A3D5-91AE53E1A808}" type="pres">
      <dgm:prSet presAssocID="{EBCE0642-13CE-4638-B171-706548333D8B}" presName="iconBgRect" presStyleLbl="bgShp" presStyleIdx="2" presStyleCnt="4"/>
      <dgm:spPr/>
    </dgm:pt>
    <dgm:pt modelId="{2FA408F6-0530-4141-82DF-F637FC690400}" type="pres">
      <dgm:prSet presAssocID="{EBCE0642-13CE-4638-B171-706548333D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F868D7-C990-4A4A-BE6D-81243B74043E}" type="pres">
      <dgm:prSet presAssocID="{EBCE0642-13CE-4638-B171-706548333D8B}" presName="spaceRect" presStyleCnt="0"/>
      <dgm:spPr/>
    </dgm:pt>
    <dgm:pt modelId="{66CAEB70-92B9-4A0E-B96D-7394C7E9FE5E}" type="pres">
      <dgm:prSet presAssocID="{EBCE0642-13CE-4638-B171-706548333D8B}" presName="textRect" presStyleLbl="revTx" presStyleIdx="2" presStyleCnt="4">
        <dgm:presLayoutVars>
          <dgm:chMax val="1"/>
          <dgm:chPref val="1"/>
        </dgm:presLayoutVars>
      </dgm:prSet>
      <dgm:spPr/>
    </dgm:pt>
    <dgm:pt modelId="{6DD224EF-9FAE-4DA4-AAE0-D87ACA779B3B}" type="pres">
      <dgm:prSet presAssocID="{2E9784DC-F980-45BE-99BB-11F34C0B91B9}" presName="sibTrans" presStyleCnt="0"/>
      <dgm:spPr/>
    </dgm:pt>
    <dgm:pt modelId="{D1611A99-CBD4-476A-9BF5-B7111223507D}" type="pres">
      <dgm:prSet presAssocID="{45181BD8-F34F-4E16-869F-F931679F22C3}" presName="compNode" presStyleCnt="0"/>
      <dgm:spPr/>
    </dgm:pt>
    <dgm:pt modelId="{F494B7C8-4D7A-4372-88DB-19E68066365A}" type="pres">
      <dgm:prSet presAssocID="{45181BD8-F34F-4E16-869F-F931679F22C3}" presName="iconBgRect" presStyleLbl="bgShp" presStyleIdx="3" presStyleCnt="4"/>
      <dgm:spPr/>
    </dgm:pt>
    <dgm:pt modelId="{426E1EA5-DC15-4047-ACFF-BFE8D951F690}" type="pres">
      <dgm:prSet presAssocID="{45181BD8-F34F-4E16-869F-F931679F2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BCC73436-4FBD-4DFE-A2CD-62D7BDD84900}" type="pres">
      <dgm:prSet presAssocID="{45181BD8-F34F-4E16-869F-F931679F22C3}" presName="spaceRect" presStyleCnt="0"/>
      <dgm:spPr/>
    </dgm:pt>
    <dgm:pt modelId="{65B21BA4-B4FC-4534-BB0E-47D3F7FD4515}" type="pres">
      <dgm:prSet presAssocID="{45181BD8-F34F-4E16-869F-F931679F22C3}" presName="textRect" presStyleLbl="revTx" presStyleIdx="3" presStyleCnt="4">
        <dgm:presLayoutVars>
          <dgm:chMax val="1"/>
          <dgm:chPref val="1"/>
        </dgm:presLayoutVars>
      </dgm:prSet>
      <dgm:spPr/>
    </dgm:pt>
  </dgm:ptLst>
  <dgm:cxnLst>
    <dgm:cxn modelId="{0B3D5800-341D-47AB-B218-CC800E443D28}" type="presOf" srcId="{45181BD8-F34F-4E16-869F-F931679F22C3}" destId="{65B21BA4-B4FC-4534-BB0E-47D3F7FD4515}" srcOrd="0" destOrd="0" presId="urn:microsoft.com/office/officeart/2018/5/layout/IconCircleLabelList"/>
    <dgm:cxn modelId="{CF357136-B9AD-4638-B97B-7E727B956FA7}" srcId="{CDDF590B-AD95-4AF8-B272-EEA4EBF5B189}" destId="{EBCE0642-13CE-4638-B171-706548333D8B}" srcOrd="2" destOrd="0" parTransId="{5D114600-0545-4351-AC9E-4ED03C60FD49}" sibTransId="{2E9784DC-F980-45BE-99BB-11F34C0B91B9}"/>
    <dgm:cxn modelId="{AD84EC43-58A2-4C20-B6BD-77B0C772870C}" srcId="{CDDF590B-AD95-4AF8-B272-EEA4EBF5B189}" destId="{CD0CB701-D1A6-4224-B13A-D97D242705B4}" srcOrd="0" destOrd="0" parTransId="{F61ED3F0-5407-431C-AC77-74C570FC3F34}" sibTransId="{C4320CBB-945F-492E-87BE-03C3D481B344}"/>
    <dgm:cxn modelId="{B4DF89A2-0883-4E16-AA21-4D56BD1366C9}" type="presOf" srcId="{604113F9-4A94-43F4-BA11-A7FE52141FFD}" destId="{882C12AA-9AE2-4C1F-8486-DE21381ADA5E}" srcOrd="0" destOrd="0" presId="urn:microsoft.com/office/officeart/2018/5/layout/IconCircleLabelList"/>
    <dgm:cxn modelId="{4D5F94BC-A39C-4563-B145-863CFB83D3D5}" type="presOf" srcId="{CDDF590B-AD95-4AF8-B272-EEA4EBF5B189}" destId="{8E379530-7984-4D92-9B03-4ED6C9C9A6C6}" srcOrd="0" destOrd="0" presId="urn:microsoft.com/office/officeart/2018/5/layout/IconCircleLabelList"/>
    <dgm:cxn modelId="{2BE3D2C3-7DB3-44DE-83BF-52C0A93AC9DA}" srcId="{CDDF590B-AD95-4AF8-B272-EEA4EBF5B189}" destId="{45181BD8-F34F-4E16-869F-F931679F22C3}" srcOrd="3" destOrd="0" parTransId="{C5A8C899-0C63-4ABE-B849-6284115A973D}" sibTransId="{26A5D3FB-9A33-405C-9EDA-AC72EDC8D547}"/>
    <dgm:cxn modelId="{39FD9DCC-EC93-413F-A1E5-F161C378DE2A}" srcId="{CDDF590B-AD95-4AF8-B272-EEA4EBF5B189}" destId="{604113F9-4A94-43F4-BA11-A7FE52141FFD}" srcOrd="1" destOrd="0" parTransId="{7AC1E5BC-1B01-4D68-B38B-0BF4DB8062CC}" sibTransId="{F0991BE6-0997-4723-B105-CDA17FA451F4}"/>
    <dgm:cxn modelId="{4E82A6EE-562E-40DC-835B-DE479E1EB450}" type="presOf" srcId="{EBCE0642-13CE-4638-B171-706548333D8B}" destId="{66CAEB70-92B9-4A0E-B96D-7394C7E9FE5E}" srcOrd="0" destOrd="0" presId="urn:microsoft.com/office/officeart/2018/5/layout/IconCircleLabelList"/>
    <dgm:cxn modelId="{9397FEEF-6DB8-4539-95D9-5A04EC3EDC90}" type="presOf" srcId="{CD0CB701-D1A6-4224-B13A-D97D242705B4}" destId="{777D540F-3C85-463D-BE20-64018808D7B2}" srcOrd="0" destOrd="0" presId="urn:microsoft.com/office/officeart/2018/5/layout/IconCircleLabelList"/>
    <dgm:cxn modelId="{9E77C607-B624-443B-A362-3DF74DD2912B}" type="presParOf" srcId="{8E379530-7984-4D92-9B03-4ED6C9C9A6C6}" destId="{4600BA65-ECCE-43C6-8198-5105B951EAC3}" srcOrd="0" destOrd="0" presId="urn:microsoft.com/office/officeart/2018/5/layout/IconCircleLabelList"/>
    <dgm:cxn modelId="{73063A2E-88A7-4BB0-9EE5-177E2286E831}" type="presParOf" srcId="{4600BA65-ECCE-43C6-8198-5105B951EAC3}" destId="{9D1515A1-F268-48FA-9FB1-EEF865C3CFA6}" srcOrd="0" destOrd="0" presId="urn:microsoft.com/office/officeart/2018/5/layout/IconCircleLabelList"/>
    <dgm:cxn modelId="{FE01092D-C015-4255-A8A1-4AEEED53F278}" type="presParOf" srcId="{4600BA65-ECCE-43C6-8198-5105B951EAC3}" destId="{5E5B9CC3-3B03-4551-A1D4-12AD15BDF878}" srcOrd="1" destOrd="0" presId="urn:microsoft.com/office/officeart/2018/5/layout/IconCircleLabelList"/>
    <dgm:cxn modelId="{4C3F11C5-1268-487F-9743-245A41BCCA68}" type="presParOf" srcId="{4600BA65-ECCE-43C6-8198-5105B951EAC3}" destId="{036A1399-737B-4C44-B04A-225A015C6894}" srcOrd="2" destOrd="0" presId="urn:microsoft.com/office/officeart/2018/5/layout/IconCircleLabelList"/>
    <dgm:cxn modelId="{9F49137B-CD92-4250-84E9-BC175BEB7367}" type="presParOf" srcId="{4600BA65-ECCE-43C6-8198-5105B951EAC3}" destId="{777D540F-3C85-463D-BE20-64018808D7B2}" srcOrd="3" destOrd="0" presId="urn:microsoft.com/office/officeart/2018/5/layout/IconCircleLabelList"/>
    <dgm:cxn modelId="{0B007E7A-5C78-4498-B0AB-9C8C8B166D53}" type="presParOf" srcId="{8E379530-7984-4D92-9B03-4ED6C9C9A6C6}" destId="{D8AEC0F4-B77C-491F-A9FA-E57BD305EC00}" srcOrd="1" destOrd="0" presId="urn:microsoft.com/office/officeart/2018/5/layout/IconCircleLabelList"/>
    <dgm:cxn modelId="{67161C51-067C-4CA3-86D6-61D4A8377DDE}" type="presParOf" srcId="{8E379530-7984-4D92-9B03-4ED6C9C9A6C6}" destId="{415437F8-CDC4-4A21-9FB5-2687091B4E4B}" srcOrd="2" destOrd="0" presId="urn:microsoft.com/office/officeart/2018/5/layout/IconCircleLabelList"/>
    <dgm:cxn modelId="{05051796-64CF-4F3D-9E50-C30312A1BA4B}" type="presParOf" srcId="{415437F8-CDC4-4A21-9FB5-2687091B4E4B}" destId="{11DFEB88-A719-4209-9799-DF60B14B5D10}" srcOrd="0" destOrd="0" presId="urn:microsoft.com/office/officeart/2018/5/layout/IconCircleLabelList"/>
    <dgm:cxn modelId="{00BD8C53-4E10-42EE-9534-DF65E5AEF3AE}" type="presParOf" srcId="{415437F8-CDC4-4A21-9FB5-2687091B4E4B}" destId="{D33F55C5-353F-49DD-B8D1-81CD75B864EA}" srcOrd="1" destOrd="0" presId="urn:microsoft.com/office/officeart/2018/5/layout/IconCircleLabelList"/>
    <dgm:cxn modelId="{3A0754AD-4581-40CD-8DB1-38A51702482F}" type="presParOf" srcId="{415437F8-CDC4-4A21-9FB5-2687091B4E4B}" destId="{40F4E2FB-E325-4F81-BD3E-6D89E2D8920E}" srcOrd="2" destOrd="0" presId="urn:microsoft.com/office/officeart/2018/5/layout/IconCircleLabelList"/>
    <dgm:cxn modelId="{A2C32AD7-04FF-45EA-BA91-2B7F699CB79A}" type="presParOf" srcId="{415437F8-CDC4-4A21-9FB5-2687091B4E4B}" destId="{882C12AA-9AE2-4C1F-8486-DE21381ADA5E}" srcOrd="3" destOrd="0" presId="urn:microsoft.com/office/officeart/2018/5/layout/IconCircleLabelList"/>
    <dgm:cxn modelId="{686E449C-9ADC-4FA1-A0F0-39D7F5355164}" type="presParOf" srcId="{8E379530-7984-4D92-9B03-4ED6C9C9A6C6}" destId="{F6AD4ACE-30EA-46BA-B94B-A0B79D5C7723}" srcOrd="3" destOrd="0" presId="urn:microsoft.com/office/officeart/2018/5/layout/IconCircleLabelList"/>
    <dgm:cxn modelId="{9B651C48-9498-406A-A87B-8E49AE036D07}" type="presParOf" srcId="{8E379530-7984-4D92-9B03-4ED6C9C9A6C6}" destId="{6AD3CDB3-06E3-4878-8689-132A96B17344}" srcOrd="4" destOrd="0" presId="urn:microsoft.com/office/officeart/2018/5/layout/IconCircleLabelList"/>
    <dgm:cxn modelId="{E15E01D5-0BDD-4FCF-8BEB-8F4224EFDEC9}" type="presParOf" srcId="{6AD3CDB3-06E3-4878-8689-132A96B17344}" destId="{E82D28AF-7CE7-4BB1-A3D5-91AE53E1A808}" srcOrd="0" destOrd="0" presId="urn:microsoft.com/office/officeart/2018/5/layout/IconCircleLabelList"/>
    <dgm:cxn modelId="{7BA6AB70-629A-4BCB-9A65-12D1E1ED2F32}" type="presParOf" srcId="{6AD3CDB3-06E3-4878-8689-132A96B17344}" destId="{2FA408F6-0530-4141-82DF-F637FC690400}" srcOrd="1" destOrd="0" presId="urn:microsoft.com/office/officeart/2018/5/layout/IconCircleLabelList"/>
    <dgm:cxn modelId="{0CE74649-A119-4EBF-BD48-0CBCEFDCF025}" type="presParOf" srcId="{6AD3CDB3-06E3-4878-8689-132A96B17344}" destId="{D0F868D7-C990-4A4A-BE6D-81243B74043E}" srcOrd="2" destOrd="0" presId="urn:microsoft.com/office/officeart/2018/5/layout/IconCircleLabelList"/>
    <dgm:cxn modelId="{F546B4A6-65EB-404E-9C5A-7DA66AA02669}" type="presParOf" srcId="{6AD3CDB3-06E3-4878-8689-132A96B17344}" destId="{66CAEB70-92B9-4A0E-B96D-7394C7E9FE5E}" srcOrd="3" destOrd="0" presId="urn:microsoft.com/office/officeart/2018/5/layout/IconCircleLabelList"/>
    <dgm:cxn modelId="{1BE34654-3638-4DAE-8992-10B5632E6035}" type="presParOf" srcId="{8E379530-7984-4D92-9B03-4ED6C9C9A6C6}" destId="{6DD224EF-9FAE-4DA4-AAE0-D87ACA779B3B}" srcOrd="5" destOrd="0" presId="urn:microsoft.com/office/officeart/2018/5/layout/IconCircleLabelList"/>
    <dgm:cxn modelId="{6BF54B8F-7525-48FD-A3E4-7993B983965E}" type="presParOf" srcId="{8E379530-7984-4D92-9B03-4ED6C9C9A6C6}" destId="{D1611A99-CBD4-476A-9BF5-B7111223507D}" srcOrd="6" destOrd="0" presId="urn:microsoft.com/office/officeart/2018/5/layout/IconCircleLabelList"/>
    <dgm:cxn modelId="{452D0602-1E17-4187-B02D-0761F0EF1F4D}" type="presParOf" srcId="{D1611A99-CBD4-476A-9BF5-B7111223507D}" destId="{F494B7C8-4D7A-4372-88DB-19E68066365A}" srcOrd="0" destOrd="0" presId="urn:microsoft.com/office/officeart/2018/5/layout/IconCircleLabelList"/>
    <dgm:cxn modelId="{7556D6DE-22CB-42D5-A3B6-239F2E41A640}" type="presParOf" srcId="{D1611A99-CBD4-476A-9BF5-B7111223507D}" destId="{426E1EA5-DC15-4047-ACFF-BFE8D951F690}" srcOrd="1" destOrd="0" presId="urn:microsoft.com/office/officeart/2018/5/layout/IconCircleLabelList"/>
    <dgm:cxn modelId="{F4B6E15A-5ABB-49E3-BD8A-A29A7058769E}" type="presParOf" srcId="{D1611A99-CBD4-476A-9BF5-B7111223507D}" destId="{BCC73436-4FBD-4DFE-A2CD-62D7BDD84900}" srcOrd="2" destOrd="0" presId="urn:microsoft.com/office/officeart/2018/5/layout/IconCircleLabelList"/>
    <dgm:cxn modelId="{3EAE1C63-5F2D-4C9A-90A8-740D74565BE3}" type="presParOf" srcId="{D1611A99-CBD4-476A-9BF5-B7111223507D}" destId="{65B21BA4-B4FC-4534-BB0E-47D3F7FD45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59C379-2460-46A0-909F-21B70E5A287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42D41AC7-D470-446D-B0A4-F745CFB0D49D}">
      <dgm:prSet/>
      <dgm:spPr/>
      <dgm:t>
        <a:bodyPr/>
        <a:lstStyle/>
        <a:p>
          <a:r>
            <a:rPr lang="en-US" dirty="0"/>
            <a:t>Gossip Architecture</a:t>
          </a:r>
        </a:p>
      </dgm:t>
    </dgm:pt>
    <dgm:pt modelId="{3A37905C-C491-4CBA-9817-D35C018EB9D7}" type="parTrans" cxnId="{12499DEE-D8C7-4F42-8C34-515BA7EEE2B0}">
      <dgm:prSet/>
      <dgm:spPr/>
      <dgm:t>
        <a:bodyPr/>
        <a:lstStyle/>
        <a:p>
          <a:endParaRPr lang="en-US"/>
        </a:p>
      </dgm:t>
    </dgm:pt>
    <dgm:pt modelId="{5083528F-5D98-4351-92F0-B2E49722A836}" type="sibTrans" cxnId="{12499DEE-D8C7-4F42-8C34-515BA7EEE2B0}">
      <dgm:prSet/>
      <dgm:spPr/>
      <dgm:t>
        <a:bodyPr/>
        <a:lstStyle/>
        <a:p>
          <a:endParaRPr lang="en-US"/>
        </a:p>
      </dgm:t>
    </dgm:pt>
    <dgm:pt modelId="{CB5C6C2B-40D9-4185-BC94-BE56F59F005C}">
      <dgm:prSet/>
      <dgm:spPr/>
      <dgm:t>
        <a:bodyPr/>
        <a:lstStyle/>
        <a:p>
          <a:r>
            <a:rPr lang="en-US" dirty="0"/>
            <a:t>Heterogenous system </a:t>
          </a:r>
        </a:p>
      </dgm:t>
    </dgm:pt>
    <dgm:pt modelId="{7A86D3FA-7919-4C3D-B0AA-9403A117BD3A}" type="parTrans" cxnId="{F37242E6-88A9-4EAE-9B07-95DB6EA2E856}">
      <dgm:prSet/>
      <dgm:spPr/>
      <dgm:t>
        <a:bodyPr/>
        <a:lstStyle/>
        <a:p>
          <a:endParaRPr lang="en-US"/>
        </a:p>
      </dgm:t>
    </dgm:pt>
    <dgm:pt modelId="{3CECFDBF-2879-44AF-BA31-95EB0B82A75F}" type="sibTrans" cxnId="{F37242E6-88A9-4EAE-9B07-95DB6EA2E856}">
      <dgm:prSet/>
      <dgm:spPr/>
      <dgm:t>
        <a:bodyPr/>
        <a:lstStyle/>
        <a:p>
          <a:endParaRPr lang="en-US"/>
        </a:p>
      </dgm:t>
    </dgm:pt>
    <dgm:pt modelId="{A1FA10F2-9C34-4E4D-ABD2-C8B170B6A79E}">
      <dgm:prSet/>
      <dgm:spPr/>
      <dgm:t>
        <a:bodyPr/>
        <a:lstStyle/>
        <a:p>
          <a:r>
            <a:rPr lang="en-US" dirty="0"/>
            <a:t>TCP/IP, UART, I2C, GPIO and Serial communications</a:t>
          </a:r>
        </a:p>
      </dgm:t>
    </dgm:pt>
    <dgm:pt modelId="{57F6BD69-604A-4F54-A323-341F167337BF}" type="parTrans" cxnId="{C1829744-059D-48BD-9365-E85E7BCD116A}">
      <dgm:prSet/>
      <dgm:spPr/>
      <dgm:t>
        <a:bodyPr/>
        <a:lstStyle/>
        <a:p>
          <a:endParaRPr lang="en-US"/>
        </a:p>
      </dgm:t>
    </dgm:pt>
    <dgm:pt modelId="{389C7E9D-CE4E-436B-806F-802CD1FEF8B2}" type="sibTrans" cxnId="{C1829744-059D-48BD-9365-E85E7BCD116A}">
      <dgm:prSet/>
      <dgm:spPr/>
      <dgm:t>
        <a:bodyPr/>
        <a:lstStyle/>
        <a:p>
          <a:endParaRPr lang="en-US"/>
        </a:p>
      </dgm:t>
    </dgm:pt>
    <dgm:pt modelId="{51DCD5FB-9DCC-414D-BC9A-AE7F7DD2F706}">
      <dgm:prSet/>
      <dgm:spPr/>
      <dgm:t>
        <a:bodyPr/>
        <a:lstStyle/>
        <a:p>
          <a:r>
            <a:rPr lang="en-US" dirty="0"/>
            <a:t>Error Codes</a:t>
          </a:r>
        </a:p>
      </dgm:t>
    </dgm:pt>
    <dgm:pt modelId="{EBB8392A-FB4D-4EF6-8FD4-9A1BA268C64A}" type="parTrans" cxnId="{91F967D9-C8A0-4349-BCB4-21A8E988BB6A}">
      <dgm:prSet/>
      <dgm:spPr/>
      <dgm:t>
        <a:bodyPr/>
        <a:lstStyle/>
        <a:p>
          <a:endParaRPr lang="en-US"/>
        </a:p>
      </dgm:t>
    </dgm:pt>
    <dgm:pt modelId="{34E3D4BA-D520-4990-8254-E0CC2934D0E6}" type="sibTrans" cxnId="{91F967D9-C8A0-4349-BCB4-21A8E988BB6A}">
      <dgm:prSet/>
      <dgm:spPr/>
      <dgm:t>
        <a:bodyPr/>
        <a:lstStyle/>
        <a:p>
          <a:endParaRPr lang="en-US"/>
        </a:p>
      </dgm:t>
    </dgm:pt>
    <dgm:pt modelId="{49683EAC-7005-4E9B-9C6B-F8E35D3C02F7}" type="pres">
      <dgm:prSet presAssocID="{8559C379-2460-46A0-909F-21B70E5A287B}" presName="hierChild1" presStyleCnt="0">
        <dgm:presLayoutVars>
          <dgm:chPref val="1"/>
          <dgm:dir/>
          <dgm:animOne val="branch"/>
          <dgm:animLvl val="lvl"/>
          <dgm:resizeHandles/>
        </dgm:presLayoutVars>
      </dgm:prSet>
      <dgm:spPr/>
    </dgm:pt>
    <dgm:pt modelId="{B03498F6-41EB-4F61-93AB-E522DEEBA63B}" type="pres">
      <dgm:prSet presAssocID="{42D41AC7-D470-446D-B0A4-F745CFB0D49D}" presName="hierRoot1" presStyleCnt="0"/>
      <dgm:spPr/>
    </dgm:pt>
    <dgm:pt modelId="{789D140F-F715-4EE7-8390-BF329A6A0EF7}" type="pres">
      <dgm:prSet presAssocID="{42D41AC7-D470-446D-B0A4-F745CFB0D49D}" presName="composite" presStyleCnt="0"/>
      <dgm:spPr/>
    </dgm:pt>
    <dgm:pt modelId="{25586998-2896-47C3-AEDC-C62F52AA025B}" type="pres">
      <dgm:prSet presAssocID="{42D41AC7-D470-446D-B0A4-F745CFB0D49D}" presName="background" presStyleLbl="node0" presStyleIdx="0" presStyleCnt="4"/>
      <dgm:spPr/>
    </dgm:pt>
    <dgm:pt modelId="{4816019D-5642-426C-A1A5-0F65A395927A}" type="pres">
      <dgm:prSet presAssocID="{42D41AC7-D470-446D-B0A4-F745CFB0D49D}" presName="text" presStyleLbl="fgAcc0" presStyleIdx="0" presStyleCnt="4">
        <dgm:presLayoutVars>
          <dgm:chPref val="3"/>
        </dgm:presLayoutVars>
      </dgm:prSet>
      <dgm:spPr/>
    </dgm:pt>
    <dgm:pt modelId="{3F7298BF-F0F4-44CD-B3EE-EFA0C83A7590}" type="pres">
      <dgm:prSet presAssocID="{42D41AC7-D470-446D-B0A4-F745CFB0D49D}" presName="hierChild2" presStyleCnt="0"/>
      <dgm:spPr/>
    </dgm:pt>
    <dgm:pt modelId="{5F250E05-F403-4308-AC9D-D5A1667A64DD}" type="pres">
      <dgm:prSet presAssocID="{CB5C6C2B-40D9-4185-BC94-BE56F59F005C}" presName="hierRoot1" presStyleCnt="0"/>
      <dgm:spPr/>
    </dgm:pt>
    <dgm:pt modelId="{93B7C250-0E58-4306-A072-D466739730B9}" type="pres">
      <dgm:prSet presAssocID="{CB5C6C2B-40D9-4185-BC94-BE56F59F005C}" presName="composite" presStyleCnt="0"/>
      <dgm:spPr/>
    </dgm:pt>
    <dgm:pt modelId="{0D21FA76-BCA6-4902-9CC6-95AB445694B5}" type="pres">
      <dgm:prSet presAssocID="{CB5C6C2B-40D9-4185-BC94-BE56F59F005C}" presName="background" presStyleLbl="node0" presStyleIdx="1" presStyleCnt="4"/>
      <dgm:spPr/>
    </dgm:pt>
    <dgm:pt modelId="{C269BA82-1BAD-40C1-A3A0-8296541B6046}" type="pres">
      <dgm:prSet presAssocID="{CB5C6C2B-40D9-4185-BC94-BE56F59F005C}" presName="text" presStyleLbl="fgAcc0" presStyleIdx="1" presStyleCnt="4">
        <dgm:presLayoutVars>
          <dgm:chPref val="3"/>
        </dgm:presLayoutVars>
      </dgm:prSet>
      <dgm:spPr/>
    </dgm:pt>
    <dgm:pt modelId="{CB3A5BAB-A6DC-4D82-B324-A94B46A9D13A}" type="pres">
      <dgm:prSet presAssocID="{CB5C6C2B-40D9-4185-BC94-BE56F59F005C}" presName="hierChild2" presStyleCnt="0"/>
      <dgm:spPr/>
    </dgm:pt>
    <dgm:pt modelId="{20CED8E8-CF1E-4C56-B67F-E7D901F55517}" type="pres">
      <dgm:prSet presAssocID="{A1FA10F2-9C34-4E4D-ABD2-C8B170B6A79E}" presName="hierRoot1" presStyleCnt="0"/>
      <dgm:spPr/>
    </dgm:pt>
    <dgm:pt modelId="{D6B7A9B5-683A-43E9-9A33-438A2D7A665C}" type="pres">
      <dgm:prSet presAssocID="{A1FA10F2-9C34-4E4D-ABD2-C8B170B6A79E}" presName="composite" presStyleCnt="0"/>
      <dgm:spPr/>
    </dgm:pt>
    <dgm:pt modelId="{94521E7A-560F-4E58-AB28-63C9A696E31F}" type="pres">
      <dgm:prSet presAssocID="{A1FA10F2-9C34-4E4D-ABD2-C8B170B6A79E}" presName="background" presStyleLbl="node0" presStyleIdx="2" presStyleCnt="4"/>
      <dgm:spPr/>
    </dgm:pt>
    <dgm:pt modelId="{8C76BEC4-C254-4623-94B6-96EF1DA80AB1}" type="pres">
      <dgm:prSet presAssocID="{A1FA10F2-9C34-4E4D-ABD2-C8B170B6A79E}" presName="text" presStyleLbl="fgAcc0" presStyleIdx="2" presStyleCnt="4">
        <dgm:presLayoutVars>
          <dgm:chPref val="3"/>
        </dgm:presLayoutVars>
      </dgm:prSet>
      <dgm:spPr/>
    </dgm:pt>
    <dgm:pt modelId="{60868495-B77B-4B4B-A87E-DFFF7239C016}" type="pres">
      <dgm:prSet presAssocID="{A1FA10F2-9C34-4E4D-ABD2-C8B170B6A79E}" presName="hierChild2" presStyleCnt="0"/>
      <dgm:spPr/>
    </dgm:pt>
    <dgm:pt modelId="{735782CE-AA72-42C3-B63F-E694451863CB}" type="pres">
      <dgm:prSet presAssocID="{51DCD5FB-9DCC-414D-BC9A-AE7F7DD2F706}" presName="hierRoot1" presStyleCnt="0"/>
      <dgm:spPr/>
    </dgm:pt>
    <dgm:pt modelId="{8191F5CD-93AA-4405-BB76-8EE37EDF66C9}" type="pres">
      <dgm:prSet presAssocID="{51DCD5FB-9DCC-414D-BC9A-AE7F7DD2F706}" presName="composite" presStyleCnt="0"/>
      <dgm:spPr/>
    </dgm:pt>
    <dgm:pt modelId="{264866EF-BC65-433B-8E34-802F51779CC9}" type="pres">
      <dgm:prSet presAssocID="{51DCD5FB-9DCC-414D-BC9A-AE7F7DD2F706}" presName="background" presStyleLbl="node0" presStyleIdx="3" presStyleCnt="4"/>
      <dgm:spPr/>
    </dgm:pt>
    <dgm:pt modelId="{36B2B702-77E0-41F1-A481-D90BF722A564}" type="pres">
      <dgm:prSet presAssocID="{51DCD5FB-9DCC-414D-BC9A-AE7F7DD2F706}" presName="text" presStyleLbl="fgAcc0" presStyleIdx="3" presStyleCnt="4">
        <dgm:presLayoutVars>
          <dgm:chPref val="3"/>
        </dgm:presLayoutVars>
      </dgm:prSet>
      <dgm:spPr/>
    </dgm:pt>
    <dgm:pt modelId="{9E5348B2-F7F0-4F9D-A803-2A0376D84DC0}" type="pres">
      <dgm:prSet presAssocID="{51DCD5FB-9DCC-414D-BC9A-AE7F7DD2F706}" presName="hierChild2" presStyleCnt="0"/>
      <dgm:spPr/>
    </dgm:pt>
  </dgm:ptLst>
  <dgm:cxnLst>
    <dgm:cxn modelId="{F76FE715-746A-477A-BDAA-D57F0C6ECC80}" type="presOf" srcId="{51DCD5FB-9DCC-414D-BC9A-AE7F7DD2F706}" destId="{36B2B702-77E0-41F1-A481-D90BF722A564}" srcOrd="0" destOrd="0" presId="urn:microsoft.com/office/officeart/2005/8/layout/hierarchy1"/>
    <dgm:cxn modelId="{C1829744-059D-48BD-9365-E85E7BCD116A}" srcId="{8559C379-2460-46A0-909F-21B70E5A287B}" destId="{A1FA10F2-9C34-4E4D-ABD2-C8B170B6A79E}" srcOrd="2" destOrd="0" parTransId="{57F6BD69-604A-4F54-A323-341F167337BF}" sibTransId="{389C7E9D-CE4E-436B-806F-802CD1FEF8B2}"/>
    <dgm:cxn modelId="{05028958-25C1-4976-95F0-6F6BF0C9757B}" type="presOf" srcId="{CB5C6C2B-40D9-4185-BC94-BE56F59F005C}" destId="{C269BA82-1BAD-40C1-A3A0-8296541B6046}" srcOrd="0" destOrd="0" presId="urn:microsoft.com/office/officeart/2005/8/layout/hierarchy1"/>
    <dgm:cxn modelId="{9C2894CE-5F52-4B4A-9293-CAB745384B5D}" type="presOf" srcId="{42D41AC7-D470-446D-B0A4-F745CFB0D49D}" destId="{4816019D-5642-426C-A1A5-0F65A395927A}" srcOrd="0" destOrd="0" presId="urn:microsoft.com/office/officeart/2005/8/layout/hierarchy1"/>
    <dgm:cxn modelId="{91F967D9-C8A0-4349-BCB4-21A8E988BB6A}" srcId="{8559C379-2460-46A0-909F-21B70E5A287B}" destId="{51DCD5FB-9DCC-414D-BC9A-AE7F7DD2F706}" srcOrd="3" destOrd="0" parTransId="{EBB8392A-FB4D-4EF6-8FD4-9A1BA268C64A}" sibTransId="{34E3D4BA-D520-4990-8254-E0CC2934D0E6}"/>
    <dgm:cxn modelId="{B5C88BE2-4DCF-43FF-A67F-4860669518CC}" type="presOf" srcId="{A1FA10F2-9C34-4E4D-ABD2-C8B170B6A79E}" destId="{8C76BEC4-C254-4623-94B6-96EF1DA80AB1}" srcOrd="0" destOrd="0" presId="urn:microsoft.com/office/officeart/2005/8/layout/hierarchy1"/>
    <dgm:cxn modelId="{F37242E6-88A9-4EAE-9B07-95DB6EA2E856}" srcId="{8559C379-2460-46A0-909F-21B70E5A287B}" destId="{CB5C6C2B-40D9-4185-BC94-BE56F59F005C}" srcOrd="1" destOrd="0" parTransId="{7A86D3FA-7919-4C3D-B0AA-9403A117BD3A}" sibTransId="{3CECFDBF-2879-44AF-BA31-95EB0B82A75F}"/>
    <dgm:cxn modelId="{12499DEE-D8C7-4F42-8C34-515BA7EEE2B0}" srcId="{8559C379-2460-46A0-909F-21B70E5A287B}" destId="{42D41AC7-D470-446D-B0A4-F745CFB0D49D}" srcOrd="0" destOrd="0" parTransId="{3A37905C-C491-4CBA-9817-D35C018EB9D7}" sibTransId="{5083528F-5D98-4351-92F0-B2E49722A836}"/>
    <dgm:cxn modelId="{5E04D7FC-E716-4A32-B926-730A836FD588}" type="presOf" srcId="{8559C379-2460-46A0-909F-21B70E5A287B}" destId="{49683EAC-7005-4E9B-9C6B-F8E35D3C02F7}" srcOrd="0" destOrd="0" presId="urn:microsoft.com/office/officeart/2005/8/layout/hierarchy1"/>
    <dgm:cxn modelId="{5FD8A566-41FF-4595-9737-63A957EC8892}" type="presParOf" srcId="{49683EAC-7005-4E9B-9C6B-F8E35D3C02F7}" destId="{B03498F6-41EB-4F61-93AB-E522DEEBA63B}" srcOrd="0" destOrd="0" presId="urn:microsoft.com/office/officeart/2005/8/layout/hierarchy1"/>
    <dgm:cxn modelId="{A370B1BB-C972-4379-83AC-EF402F9F97D2}" type="presParOf" srcId="{B03498F6-41EB-4F61-93AB-E522DEEBA63B}" destId="{789D140F-F715-4EE7-8390-BF329A6A0EF7}" srcOrd="0" destOrd="0" presId="urn:microsoft.com/office/officeart/2005/8/layout/hierarchy1"/>
    <dgm:cxn modelId="{8134D79F-6DB8-4824-8A8A-96E2C1229AE1}" type="presParOf" srcId="{789D140F-F715-4EE7-8390-BF329A6A0EF7}" destId="{25586998-2896-47C3-AEDC-C62F52AA025B}" srcOrd="0" destOrd="0" presId="urn:microsoft.com/office/officeart/2005/8/layout/hierarchy1"/>
    <dgm:cxn modelId="{E7E29BAC-B002-48FC-94EE-637EBA0AFD42}" type="presParOf" srcId="{789D140F-F715-4EE7-8390-BF329A6A0EF7}" destId="{4816019D-5642-426C-A1A5-0F65A395927A}" srcOrd="1" destOrd="0" presId="urn:microsoft.com/office/officeart/2005/8/layout/hierarchy1"/>
    <dgm:cxn modelId="{1440C8CC-B359-4A11-86BC-9D9FA7C68409}" type="presParOf" srcId="{B03498F6-41EB-4F61-93AB-E522DEEBA63B}" destId="{3F7298BF-F0F4-44CD-B3EE-EFA0C83A7590}" srcOrd="1" destOrd="0" presId="urn:microsoft.com/office/officeart/2005/8/layout/hierarchy1"/>
    <dgm:cxn modelId="{E81C5641-8917-4744-8CF6-11B1B8A89185}" type="presParOf" srcId="{49683EAC-7005-4E9B-9C6B-F8E35D3C02F7}" destId="{5F250E05-F403-4308-AC9D-D5A1667A64DD}" srcOrd="1" destOrd="0" presId="urn:microsoft.com/office/officeart/2005/8/layout/hierarchy1"/>
    <dgm:cxn modelId="{989DD13E-D110-460E-9EB3-268B2CF6F23A}" type="presParOf" srcId="{5F250E05-F403-4308-AC9D-D5A1667A64DD}" destId="{93B7C250-0E58-4306-A072-D466739730B9}" srcOrd="0" destOrd="0" presId="urn:microsoft.com/office/officeart/2005/8/layout/hierarchy1"/>
    <dgm:cxn modelId="{A980E3AB-EDAF-4D68-A5CB-1EB6DCCC12A9}" type="presParOf" srcId="{93B7C250-0E58-4306-A072-D466739730B9}" destId="{0D21FA76-BCA6-4902-9CC6-95AB445694B5}" srcOrd="0" destOrd="0" presId="urn:microsoft.com/office/officeart/2005/8/layout/hierarchy1"/>
    <dgm:cxn modelId="{8FFF06B9-1FEE-431B-9775-5CC3CFABE6A8}" type="presParOf" srcId="{93B7C250-0E58-4306-A072-D466739730B9}" destId="{C269BA82-1BAD-40C1-A3A0-8296541B6046}" srcOrd="1" destOrd="0" presId="urn:microsoft.com/office/officeart/2005/8/layout/hierarchy1"/>
    <dgm:cxn modelId="{2FD8FCC4-EF32-4F46-AC83-790BCC360408}" type="presParOf" srcId="{5F250E05-F403-4308-AC9D-D5A1667A64DD}" destId="{CB3A5BAB-A6DC-4D82-B324-A94B46A9D13A}" srcOrd="1" destOrd="0" presId="urn:microsoft.com/office/officeart/2005/8/layout/hierarchy1"/>
    <dgm:cxn modelId="{EACE36F3-C234-41A8-B3B1-38BC146CB80D}" type="presParOf" srcId="{49683EAC-7005-4E9B-9C6B-F8E35D3C02F7}" destId="{20CED8E8-CF1E-4C56-B67F-E7D901F55517}" srcOrd="2" destOrd="0" presId="urn:microsoft.com/office/officeart/2005/8/layout/hierarchy1"/>
    <dgm:cxn modelId="{CAEC2533-7F72-4D7E-A8FE-B19A2587B399}" type="presParOf" srcId="{20CED8E8-CF1E-4C56-B67F-E7D901F55517}" destId="{D6B7A9B5-683A-43E9-9A33-438A2D7A665C}" srcOrd="0" destOrd="0" presId="urn:microsoft.com/office/officeart/2005/8/layout/hierarchy1"/>
    <dgm:cxn modelId="{B6B575C0-8910-4C19-B658-9C96CF3962D7}" type="presParOf" srcId="{D6B7A9B5-683A-43E9-9A33-438A2D7A665C}" destId="{94521E7A-560F-4E58-AB28-63C9A696E31F}" srcOrd="0" destOrd="0" presId="urn:microsoft.com/office/officeart/2005/8/layout/hierarchy1"/>
    <dgm:cxn modelId="{19C720C7-6393-4F73-B491-F2849C16B98B}" type="presParOf" srcId="{D6B7A9B5-683A-43E9-9A33-438A2D7A665C}" destId="{8C76BEC4-C254-4623-94B6-96EF1DA80AB1}" srcOrd="1" destOrd="0" presId="urn:microsoft.com/office/officeart/2005/8/layout/hierarchy1"/>
    <dgm:cxn modelId="{4D1A0FDB-A6AE-4183-AC8D-1B106455349A}" type="presParOf" srcId="{20CED8E8-CF1E-4C56-B67F-E7D901F55517}" destId="{60868495-B77B-4B4B-A87E-DFFF7239C016}" srcOrd="1" destOrd="0" presId="urn:microsoft.com/office/officeart/2005/8/layout/hierarchy1"/>
    <dgm:cxn modelId="{82BEE04E-81D9-46B2-ABD2-5CEFBF9932ED}" type="presParOf" srcId="{49683EAC-7005-4E9B-9C6B-F8E35D3C02F7}" destId="{735782CE-AA72-42C3-B63F-E694451863CB}" srcOrd="3" destOrd="0" presId="urn:microsoft.com/office/officeart/2005/8/layout/hierarchy1"/>
    <dgm:cxn modelId="{C775E211-F2F7-4270-ACCC-C35EBE1E5B79}" type="presParOf" srcId="{735782CE-AA72-42C3-B63F-E694451863CB}" destId="{8191F5CD-93AA-4405-BB76-8EE37EDF66C9}" srcOrd="0" destOrd="0" presId="urn:microsoft.com/office/officeart/2005/8/layout/hierarchy1"/>
    <dgm:cxn modelId="{957F880A-58A1-4E5B-94BC-DDA1065D20D0}" type="presParOf" srcId="{8191F5CD-93AA-4405-BB76-8EE37EDF66C9}" destId="{264866EF-BC65-433B-8E34-802F51779CC9}" srcOrd="0" destOrd="0" presId="urn:microsoft.com/office/officeart/2005/8/layout/hierarchy1"/>
    <dgm:cxn modelId="{4BB09A9C-57E9-428B-9915-96CF6C04FD87}" type="presParOf" srcId="{8191F5CD-93AA-4405-BB76-8EE37EDF66C9}" destId="{36B2B702-77E0-41F1-A481-D90BF722A564}" srcOrd="1" destOrd="0" presId="urn:microsoft.com/office/officeart/2005/8/layout/hierarchy1"/>
    <dgm:cxn modelId="{1174286B-587F-425B-9827-C1D6333D6B01}" type="presParOf" srcId="{735782CE-AA72-42C3-B63F-E694451863CB}" destId="{9E5348B2-F7F0-4F9D-A803-2A0376D84DC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2E1BD8-EB94-4070-848B-700C92865DC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2289A6DE-DF2D-4C2D-8F90-011BBCAB5C1A}">
      <dgm:prSet/>
      <dgm:spPr/>
      <dgm:t>
        <a:bodyPr/>
        <a:lstStyle/>
        <a:p>
          <a:pPr rtl="0"/>
          <a:r>
            <a:rPr lang="en-US" dirty="0">
              <a:solidFill>
                <a:srgbClr val="000000"/>
              </a:solidFill>
              <a:latin typeface="Calibri"/>
              <a:cs typeface="Calibri"/>
            </a:rPr>
            <a:t>Connection and Disconnection (Partitioning)</a:t>
          </a:r>
        </a:p>
      </dgm:t>
    </dgm:pt>
    <dgm:pt modelId="{14AA2E94-A069-4773-A21E-BF32BCE0A227}" type="parTrans" cxnId="{696CCDD6-CCD6-4646-BAB5-8C9DB7B0387F}">
      <dgm:prSet/>
      <dgm:spPr/>
      <dgm:t>
        <a:bodyPr/>
        <a:lstStyle/>
        <a:p>
          <a:endParaRPr lang="en-US"/>
        </a:p>
      </dgm:t>
    </dgm:pt>
    <dgm:pt modelId="{CEB0761F-A4A4-48D4-9C6E-D71D46DB39D5}" type="sibTrans" cxnId="{696CCDD6-CCD6-4646-BAB5-8C9DB7B0387F}">
      <dgm:prSet/>
      <dgm:spPr/>
      <dgm:t>
        <a:bodyPr/>
        <a:lstStyle/>
        <a:p>
          <a:endParaRPr lang="en-US"/>
        </a:p>
      </dgm:t>
    </dgm:pt>
    <dgm:pt modelId="{A56877B0-8327-475E-87AD-4056EB09BD3F}">
      <dgm:prSet/>
      <dgm:spPr/>
      <dgm:t>
        <a:bodyPr/>
        <a:lstStyle/>
        <a:p>
          <a:pPr rtl="0"/>
          <a:r>
            <a:rPr lang="en-US" dirty="0">
              <a:solidFill>
                <a:srgbClr val="000000"/>
              </a:solidFill>
              <a:latin typeface="Calibri"/>
              <a:cs typeface="Calibri"/>
            </a:rPr>
            <a:t>Password Failure (Security)</a:t>
          </a:r>
        </a:p>
      </dgm:t>
    </dgm:pt>
    <dgm:pt modelId="{7C99BA2D-7030-4ECB-9169-1A71A62E5DCB}" type="parTrans" cxnId="{F6747043-0366-4FCA-A259-6D30F9B1B0D6}">
      <dgm:prSet/>
      <dgm:spPr/>
      <dgm:t>
        <a:bodyPr/>
        <a:lstStyle/>
        <a:p>
          <a:endParaRPr lang="en-US"/>
        </a:p>
      </dgm:t>
    </dgm:pt>
    <dgm:pt modelId="{9735E2C3-5F7D-463D-A1AB-3593F0E33E8C}" type="sibTrans" cxnId="{F6747043-0366-4FCA-A259-6D30F9B1B0D6}">
      <dgm:prSet/>
      <dgm:spPr/>
      <dgm:t>
        <a:bodyPr/>
        <a:lstStyle/>
        <a:p>
          <a:endParaRPr lang="en-US"/>
        </a:p>
      </dgm:t>
    </dgm:pt>
    <dgm:pt modelId="{E72F49BA-5663-4109-BC0A-D72B994C44DA}">
      <dgm:prSet/>
      <dgm:spPr/>
      <dgm:t>
        <a:bodyPr/>
        <a:lstStyle/>
        <a:p>
          <a:pPr rtl="0"/>
          <a:r>
            <a:rPr lang="en-US" dirty="0">
              <a:solidFill>
                <a:srgbClr val="000000"/>
              </a:solidFill>
              <a:latin typeface="Calibri"/>
              <a:cs typeface="Calibri"/>
            </a:rPr>
            <a:t>Alarm-disarm (Wireless Comms) </a:t>
          </a:r>
        </a:p>
      </dgm:t>
    </dgm:pt>
    <dgm:pt modelId="{774410E0-90B1-4C86-9E1A-A06CE9922CBA}" type="parTrans" cxnId="{29E476A6-09F7-482A-8988-A01B042D1CF0}">
      <dgm:prSet/>
      <dgm:spPr/>
      <dgm:t>
        <a:bodyPr/>
        <a:lstStyle/>
        <a:p>
          <a:endParaRPr lang="en-US"/>
        </a:p>
      </dgm:t>
    </dgm:pt>
    <dgm:pt modelId="{728C0C78-4330-43D5-B34C-8BDA203EC647}" type="sibTrans" cxnId="{29E476A6-09F7-482A-8988-A01B042D1CF0}">
      <dgm:prSet/>
      <dgm:spPr/>
      <dgm:t>
        <a:bodyPr/>
        <a:lstStyle/>
        <a:p>
          <a:endParaRPr lang="en-US"/>
        </a:p>
      </dgm:t>
    </dgm:pt>
    <dgm:pt modelId="{CB83E32C-67A4-44D5-96D7-93950C508DF2}" type="pres">
      <dgm:prSet presAssocID="{612E1BD8-EB94-4070-848B-700C92865DC7}" presName="hierChild1" presStyleCnt="0">
        <dgm:presLayoutVars>
          <dgm:chPref val="1"/>
          <dgm:dir/>
          <dgm:animOne val="branch"/>
          <dgm:animLvl val="lvl"/>
          <dgm:resizeHandles/>
        </dgm:presLayoutVars>
      </dgm:prSet>
      <dgm:spPr/>
    </dgm:pt>
    <dgm:pt modelId="{39F4A514-E64E-4F51-8625-32B819EF6EB2}" type="pres">
      <dgm:prSet presAssocID="{2289A6DE-DF2D-4C2D-8F90-011BBCAB5C1A}" presName="hierRoot1" presStyleCnt="0"/>
      <dgm:spPr/>
    </dgm:pt>
    <dgm:pt modelId="{BC6D1E7A-44C0-4A6B-8C89-1FFCCC797B78}" type="pres">
      <dgm:prSet presAssocID="{2289A6DE-DF2D-4C2D-8F90-011BBCAB5C1A}" presName="composite" presStyleCnt="0"/>
      <dgm:spPr/>
    </dgm:pt>
    <dgm:pt modelId="{DC1E74BF-86F0-4650-99F7-CC289ACBE710}" type="pres">
      <dgm:prSet presAssocID="{2289A6DE-DF2D-4C2D-8F90-011BBCAB5C1A}" presName="background" presStyleLbl="node0" presStyleIdx="0" presStyleCnt="3"/>
      <dgm:spPr/>
    </dgm:pt>
    <dgm:pt modelId="{97352701-E7CA-4518-AC1A-8DDDB58F65C6}" type="pres">
      <dgm:prSet presAssocID="{2289A6DE-DF2D-4C2D-8F90-011BBCAB5C1A}" presName="text" presStyleLbl="fgAcc0" presStyleIdx="0" presStyleCnt="3">
        <dgm:presLayoutVars>
          <dgm:chPref val="3"/>
        </dgm:presLayoutVars>
      </dgm:prSet>
      <dgm:spPr/>
    </dgm:pt>
    <dgm:pt modelId="{24A949D6-EEDF-41B4-ADEC-9DC9EB27908A}" type="pres">
      <dgm:prSet presAssocID="{2289A6DE-DF2D-4C2D-8F90-011BBCAB5C1A}" presName="hierChild2" presStyleCnt="0"/>
      <dgm:spPr/>
    </dgm:pt>
    <dgm:pt modelId="{4D0EEBB2-1071-40B0-92DD-2F9340E02BB3}" type="pres">
      <dgm:prSet presAssocID="{A56877B0-8327-475E-87AD-4056EB09BD3F}" presName="hierRoot1" presStyleCnt="0"/>
      <dgm:spPr/>
    </dgm:pt>
    <dgm:pt modelId="{4DE460AA-BA65-43AF-BB9C-50B76B9E91D3}" type="pres">
      <dgm:prSet presAssocID="{A56877B0-8327-475E-87AD-4056EB09BD3F}" presName="composite" presStyleCnt="0"/>
      <dgm:spPr/>
    </dgm:pt>
    <dgm:pt modelId="{B1131A17-3C31-42B0-86E5-8EA48E486F4C}" type="pres">
      <dgm:prSet presAssocID="{A56877B0-8327-475E-87AD-4056EB09BD3F}" presName="background" presStyleLbl="node0" presStyleIdx="1" presStyleCnt="3"/>
      <dgm:spPr/>
    </dgm:pt>
    <dgm:pt modelId="{EB10276C-E2D3-4EE5-8590-E81C3C7291D7}" type="pres">
      <dgm:prSet presAssocID="{A56877B0-8327-475E-87AD-4056EB09BD3F}" presName="text" presStyleLbl="fgAcc0" presStyleIdx="1" presStyleCnt="3">
        <dgm:presLayoutVars>
          <dgm:chPref val="3"/>
        </dgm:presLayoutVars>
      </dgm:prSet>
      <dgm:spPr/>
    </dgm:pt>
    <dgm:pt modelId="{92C58451-CBE9-4319-B39A-521D65BA9EBC}" type="pres">
      <dgm:prSet presAssocID="{A56877B0-8327-475E-87AD-4056EB09BD3F}" presName="hierChild2" presStyleCnt="0"/>
      <dgm:spPr/>
    </dgm:pt>
    <dgm:pt modelId="{D7FEF3F3-982D-4AC5-80A1-4DF250270EE2}" type="pres">
      <dgm:prSet presAssocID="{E72F49BA-5663-4109-BC0A-D72B994C44DA}" presName="hierRoot1" presStyleCnt="0"/>
      <dgm:spPr/>
    </dgm:pt>
    <dgm:pt modelId="{0B75F226-9BB7-44F2-B15E-7D3055031B85}" type="pres">
      <dgm:prSet presAssocID="{E72F49BA-5663-4109-BC0A-D72B994C44DA}" presName="composite" presStyleCnt="0"/>
      <dgm:spPr/>
    </dgm:pt>
    <dgm:pt modelId="{8D40B195-3DB3-4F26-AE09-084F95241EFD}" type="pres">
      <dgm:prSet presAssocID="{E72F49BA-5663-4109-BC0A-D72B994C44DA}" presName="background" presStyleLbl="node0" presStyleIdx="2" presStyleCnt="3"/>
      <dgm:spPr/>
    </dgm:pt>
    <dgm:pt modelId="{E9099A00-6FF2-4397-82CB-60ABCFE5109D}" type="pres">
      <dgm:prSet presAssocID="{E72F49BA-5663-4109-BC0A-D72B994C44DA}" presName="text" presStyleLbl="fgAcc0" presStyleIdx="2" presStyleCnt="3">
        <dgm:presLayoutVars>
          <dgm:chPref val="3"/>
        </dgm:presLayoutVars>
      </dgm:prSet>
      <dgm:spPr/>
    </dgm:pt>
    <dgm:pt modelId="{384CC91C-1DB0-4870-B974-04D4CD0CF971}" type="pres">
      <dgm:prSet presAssocID="{E72F49BA-5663-4109-BC0A-D72B994C44DA}" presName="hierChild2" presStyleCnt="0"/>
      <dgm:spPr/>
    </dgm:pt>
  </dgm:ptLst>
  <dgm:cxnLst>
    <dgm:cxn modelId="{DD300F5C-145C-495C-BE70-00F4422425B0}" type="presOf" srcId="{E72F49BA-5663-4109-BC0A-D72B994C44DA}" destId="{E9099A00-6FF2-4397-82CB-60ABCFE5109D}" srcOrd="0" destOrd="0" presId="urn:microsoft.com/office/officeart/2005/8/layout/hierarchy1"/>
    <dgm:cxn modelId="{F6747043-0366-4FCA-A259-6D30F9B1B0D6}" srcId="{612E1BD8-EB94-4070-848B-700C92865DC7}" destId="{A56877B0-8327-475E-87AD-4056EB09BD3F}" srcOrd="1" destOrd="0" parTransId="{7C99BA2D-7030-4ECB-9169-1A71A62E5DCB}" sibTransId="{9735E2C3-5F7D-463D-A1AB-3593F0E33E8C}"/>
    <dgm:cxn modelId="{A1F00470-B1BE-457B-A103-1550EA0C48B2}" type="presOf" srcId="{2289A6DE-DF2D-4C2D-8F90-011BBCAB5C1A}" destId="{97352701-E7CA-4518-AC1A-8DDDB58F65C6}" srcOrd="0" destOrd="0" presId="urn:microsoft.com/office/officeart/2005/8/layout/hierarchy1"/>
    <dgm:cxn modelId="{29E476A6-09F7-482A-8988-A01B042D1CF0}" srcId="{612E1BD8-EB94-4070-848B-700C92865DC7}" destId="{E72F49BA-5663-4109-BC0A-D72B994C44DA}" srcOrd="2" destOrd="0" parTransId="{774410E0-90B1-4C86-9E1A-A06CE9922CBA}" sibTransId="{728C0C78-4330-43D5-B34C-8BDA203EC647}"/>
    <dgm:cxn modelId="{D75C61CC-65F4-44CA-97D1-427B5C181954}" type="presOf" srcId="{612E1BD8-EB94-4070-848B-700C92865DC7}" destId="{CB83E32C-67A4-44D5-96D7-93950C508DF2}" srcOrd="0" destOrd="0" presId="urn:microsoft.com/office/officeart/2005/8/layout/hierarchy1"/>
    <dgm:cxn modelId="{696CCDD6-CCD6-4646-BAB5-8C9DB7B0387F}" srcId="{612E1BD8-EB94-4070-848B-700C92865DC7}" destId="{2289A6DE-DF2D-4C2D-8F90-011BBCAB5C1A}" srcOrd="0" destOrd="0" parTransId="{14AA2E94-A069-4773-A21E-BF32BCE0A227}" sibTransId="{CEB0761F-A4A4-48D4-9C6E-D71D46DB39D5}"/>
    <dgm:cxn modelId="{5EE2FEED-4AEA-401D-A917-FB9BBE0D3C0A}" type="presOf" srcId="{A56877B0-8327-475E-87AD-4056EB09BD3F}" destId="{EB10276C-E2D3-4EE5-8590-E81C3C7291D7}" srcOrd="0" destOrd="0" presId="urn:microsoft.com/office/officeart/2005/8/layout/hierarchy1"/>
    <dgm:cxn modelId="{5842B54E-1F37-4BB9-B86E-3DE4AAE4C4ED}" type="presParOf" srcId="{CB83E32C-67A4-44D5-96D7-93950C508DF2}" destId="{39F4A514-E64E-4F51-8625-32B819EF6EB2}" srcOrd="0" destOrd="0" presId="urn:microsoft.com/office/officeart/2005/8/layout/hierarchy1"/>
    <dgm:cxn modelId="{A0608C96-91FC-4468-9B10-A3BEE9BE46C5}" type="presParOf" srcId="{39F4A514-E64E-4F51-8625-32B819EF6EB2}" destId="{BC6D1E7A-44C0-4A6B-8C89-1FFCCC797B78}" srcOrd="0" destOrd="0" presId="urn:microsoft.com/office/officeart/2005/8/layout/hierarchy1"/>
    <dgm:cxn modelId="{D3E05FB7-A2D2-4B7C-B67F-45E8C898F9A4}" type="presParOf" srcId="{BC6D1E7A-44C0-4A6B-8C89-1FFCCC797B78}" destId="{DC1E74BF-86F0-4650-99F7-CC289ACBE710}" srcOrd="0" destOrd="0" presId="urn:microsoft.com/office/officeart/2005/8/layout/hierarchy1"/>
    <dgm:cxn modelId="{F342C54F-B679-4FD3-A8DC-B60D4AE972A6}" type="presParOf" srcId="{BC6D1E7A-44C0-4A6B-8C89-1FFCCC797B78}" destId="{97352701-E7CA-4518-AC1A-8DDDB58F65C6}" srcOrd="1" destOrd="0" presId="urn:microsoft.com/office/officeart/2005/8/layout/hierarchy1"/>
    <dgm:cxn modelId="{E1C2F6D2-FC0B-4597-9C37-1D361A363413}" type="presParOf" srcId="{39F4A514-E64E-4F51-8625-32B819EF6EB2}" destId="{24A949D6-EEDF-41B4-ADEC-9DC9EB27908A}" srcOrd="1" destOrd="0" presId="urn:microsoft.com/office/officeart/2005/8/layout/hierarchy1"/>
    <dgm:cxn modelId="{950C9A6D-E864-44B9-BE98-F12B91A326B1}" type="presParOf" srcId="{CB83E32C-67A4-44D5-96D7-93950C508DF2}" destId="{4D0EEBB2-1071-40B0-92DD-2F9340E02BB3}" srcOrd="1" destOrd="0" presId="urn:microsoft.com/office/officeart/2005/8/layout/hierarchy1"/>
    <dgm:cxn modelId="{19D70A5F-D365-4C3B-A9C7-7EF97C6026D9}" type="presParOf" srcId="{4D0EEBB2-1071-40B0-92DD-2F9340E02BB3}" destId="{4DE460AA-BA65-43AF-BB9C-50B76B9E91D3}" srcOrd="0" destOrd="0" presId="urn:microsoft.com/office/officeart/2005/8/layout/hierarchy1"/>
    <dgm:cxn modelId="{D17755BA-E016-4C51-977F-C0C3352B42AD}" type="presParOf" srcId="{4DE460AA-BA65-43AF-BB9C-50B76B9E91D3}" destId="{B1131A17-3C31-42B0-86E5-8EA48E486F4C}" srcOrd="0" destOrd="0" presId="urn:microsoft.com/office/officeart/2005/8/layout/hierarchy1"/>
    <dgm:cxn modelId="{A8F28348-3A74-4817-84E2-3B34232545F6}" type="presParOf" srcId="{4DE460AA-BA65-43AF-BB9C-50B76B9E91D3}" destId="{EB10276C-E2D3-4EE5-8590-E81C3C7291D7}" srcOrd="1" destOrd="0" presId="urn:microsoft.com/office/officeart/2005/8/layout/hierarchy1"/>
    <dgm:cxn modelId="{EA933D84-97B9-4C97-B281-FB619CE4718F}" type="presParOf" srcId="{4D0EEBB2-1071-40B0-92DD-2F9340E02BB3}" destId="{92C58451-CBE9-4319-B39A-521D65BA9EBC}" srcOrd="1" destOrd="0" presId="urn:microsoft.com/office/officeart/2005/8/layout/hierarchy1"/>
    <dgm:cxn modelId="{985983CF-51CA-449C-980F-0A6379F06BB3}" type="presParOf" srcId="{CB83E32C-67A4-44D5-96D7-93950C508DF2}" destId="{D7FEF3F3-982D-4AC5-80A1-4DF250270EE2}" srcOrd="2" destOrd="0" presId="urn:microsoft.com/office/officeart/2005/8/layout/hierarchy1"/>
    <dgm:cxn modelId="{7CFD1D4D-2EEB-4BC5-8A07-88A4FF2F51C2}" type="presParOf" srcId="{D7FEF3F3-982D-4AC5-80A1-4DF250270EE2}" destId="{0B75F226-9BB7-44F2-B15E-7D3055031B85}" srcOrd="0" destOrd="0" presId="urn:microsoft.com/office/officeart/2005/8/layout/hierarchy1"/>
    <dgm:cxn modelId="{948D486E-314B-4381-8E64-D1F8304572D3}" type="presParOf" srcId="{0B75F226-9BB7-44F2-B15E-7D3055031B85}" destId="{8D40B195-3DB3-4F26-AE09-084F95241EFD}" srcOrd="0" destOrd="0" presId="urn:microsoft.com/office/officeart/2005/8/layout/hierarchy1"/>
    <dgm:cxn modelId="{12F0647D-2053-4068-89CF-9CE2E7D6DE57}" type="presParOf" srcId="{0B75F226-9BB7-44F2-B15E-7D3055031B85}" destId="{E9099A00-6FF2-4397-82CB-60ABCFE5109D}" srcOrd="1" destOrd="0" presId="urn:microsoft.com/office/officeart/2005/8/layout/hierarchy1"/>
    <dgm:cxn modelId="{98456E33-3EFC-4746-90BF-A84191364EFA}" type="presParOf" srcId="{D7FEF3F3-982D-4AC5-80A1-4DF250270EE2}" destId="{384CC91C-1DB0-4870-B974-04D4CD0CF9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43C20-37F0-43D2-91EE-03E98E63880B}">
      <dsp:nvSpPr>
        <dsp:cNvPr id="0" name=""/>
        <dsp:cNvSpPr/>
      </dsp:nvSpPr>
      <dsp:spPr>
        <a:xfrm>
          <a:off x="0" y="30253"/>
          <a:ext cx="6245265" cy="13109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Allows for human interaction</a:t>
          </a:r>
        </a:p>
      </dsp:txBody>
      <dsp:txXfrm>
        <a:off x="63994" y="94247"/>
        <a:ext cx="6117277" cy="1182942"/>
      </dsp:txXfrm>
    </dsp:sp>
    <dsp:sp modelId="{BFAAE2D9-D1D6-4B6A-B5D9-3FA3F177E0F6}">
      <dsp:nvSpPr>
        <dsp:cNvPr id="0" name=""/>
        <dsp:cNvSpPr/>
      </dsp:nvSpPr>
      <dsp:spPr>
        <a:xfrm>
          <a:off x="0" y="1436223"/>
          <a:ext cx="6245265" cy="13109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Comprised of Keypad, Alarm, LCD</a:t>
          </a:r>
          <a:r>
            <a:rPr lang="en-US" sz="3300" kern="1200" dirty="0">
              <a:latin typeface="Calibri Light" panose="020F0302020204030204"/>
            </a:rPr>
            <a:t>, Arduino Uno and ESP8266</a:t>
          </a:r>
          <a:endParaRPr lang="en-US" sz="3300" kern="1200" dirty="0"/>
        </a:p>
      </dsp:txBody>
      <dsp:txXfrm>
        <a:off x="63994" y="1500217"/>
        <a:ext cx="6117277" cy="1182942"/>
      </dsp:txXfrm>
    </dsp:sp>
    <dsp:sp modelId="{6FA9D89E-5338-4912-8A87-6BC4F97075A9}">
      <dsp:nvSpPr>
        <dsp:cNvPr id="0" name=""/>
        <dsp:cNvSpPr/>
      </dsp:nvSpPr>
      <dsp:spPr>
        <a:xfrm>
          <a:off x="0" y="2842193"/>
          <a:ext cx="6245265"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UART, TCP/IP and I2C</a:t>
          </a:r>
        </a:p>
      </dsp:txBody>
      <dsp:txXfrm>
        <a:off x="63994" y="2906187"/>
        <a:ext cx="6117277" cy="1182942"/>
      </dsp:txXfrm>
    </dsp:sp>
    <dsp:sp modelId="{8305D595-5979-4A94-B96F-4B08A31A22A8}">
      <dsp:nvSpPr>
        <dsp:cNvPr id="0" name=""/>
        <dsp:cNvSpPr/>
      </dsp:nvSpPr>
      <dsp:spPr>
        <a:xfrm>
          <a:off x="0" y="4248163"/>
          <a:ext cx="6245265" cy="1310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Password and menu</a:t>
          </a:r>
        </a:p>
      </dsp:txBody>
      <dsp:txXfrm>
        <a:off x="63994" y="4312157"/>
        <a:ext cx="6117277"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7DFED-776E-41A0-ADD9-8CCA52182BF8}">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6E1D-E409-4C90-B020-48E92EF7525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F2006-F372-4774-A08E-7DEA3C60FAC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Electronically improves safe security</a:t>
          </a:r>
        </a:p>
      </dsp:txBody>
      <dsp:txXfrm>
        <a:off x="100682" y="2684598"/>
        <a:ext cx="2370489" cy="720000"/>
      </dsp:txXfrm>
    </dsp:sp>
    <dsp:sp modelId="{DBEF6EA9-13AF-4A91-B1E3-66EE2C200EC8}">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67FAE-025E-46AA-B886-50E2A5995E2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FF52A-DCF9-4D17-98B9-6DD934557389}">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Comprised</a:t>
          </a:r>
          <a:r>
            <a:rPr lang="en-US" sz="1500" kern="1200" dirty="0"/>
            <a:t> of Ultrasonic Sensor, Sound Trigger and ESP8266</a:t>
          </a:r>
        </a:p>
      </dsp:txBody>
      <dsp:txXfrm>
        <a:off x="2886007" y="2684598"/>
        <a:ext cx="2370489" cy="720000"/>
      </dsp:txXfrm>
    </dsp:sp>
    <dsp:sp modelId="{322286E0-0855-4CDB-84F7-8C572375DEEA}">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4090F-036C-40B3-99E9-D076CDCE132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30C61-FABB-4603-94ED-05ABDEABA369}">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dirty="0">
              <a:latin typeface="Calibri Light" panose="020F0302020204030204"/>
            </a:rPr>
            <a:t>GPIO and</a:t>
          </a:r>
          <a:r>
            <a:rPr lang="en-US" sz="1500" kern="1200" dirty="0"/>
            <a:t> TCP/IP</a:t>
          </a:r>
        </a:p>
      </dsp:txBody>
      <dsp:txXfrm>
        <a:off x="5671332" y="2684598"/>
        <a:ext cx="2370489" cy="720000"/>
      </dsp:txXfrm>
    </dsp:sp>
    <dsp:sp modelId="{2F6D2D6C-D2DE-437A-9291-B710750F4A64}">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740AD-9F4B-45AB-8F8F-AD35C314606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983E9-F24B-4E58-B134-7119F081608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Adjustable Thresholds</a:t>
          </a:r>
        </a:p>
      </dsp:txBody>
      <dsp:txXfrm>
        <a:off x="8456657" y="2684598"/>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09AF-4C6C-41B0-97B8-4DCF3FDD2259}">
      <dsp:nvSpPr>
        <dsp:cNvPr id="0" name=""/>
        <dsp:cNvSpPr/>
      </dsp:nvSpPr>
      <dsp:spPr>
        <a:xfrm>
          <a:off x="588025" y="458611"/>
          <a:ext cx="1448579" cy="144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02E84-4962-40B7-A971-F9D2BC4EB025}">
      <dsp:nvSpPr>
        <dsp:cNvPr id="0" name=""/>
        <dsp:cNvSpPr/>
      </dsp:nvSpPr>
      <dsp:spPr>
        <a:xfrm>
          <a:off x="896739" y="767324"/>
          <a:ext cx="831151" cy="831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6659-5809-4ED0-9B3F-E8382ADC93AC}">
      <dsp:nvSpPr>
        <dsp:cNvPr id="0" name=""/>
        <dsp:cNvSpPr/>
      </dsp:nvSpPr>
      <dsp:spPr>
        <a:xfrm>
          <a:off x="124955"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2"/>
              </a:solidFill>
            </a:rPr>
            <a:t>Provides security for small boxes containing valuables</a:t>
          </a:r>
        </a:p>
      </dsp:txBody>
      <dsp:txXfrm>
        <a:off x="124955" y="2358386"/>
        <a:ext cx="2374719" cy="720000"/>
      </dsp:txXfrm>
    </dsp:sp>
    <dsp:sp modelId="{CC2D0559-C6BD-4B8B-B9B5-295DBA7CE6BF}">
      <dsp:nvSpPr>
        <dsp:cNvPr id="0" name=""/>
        <dsp:cNvSpPr/>
      </dsp:nvSpPr>
      <dsp:spPr>
        <a:xfrm>
          <a:off x="3378321" y="458611"/>
          <a:ext cx="1448579" cy="144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B640-892B-41CF-B20A-9F390D042A4E}">
      <dsp:nvSpPr>
        <dsp:cNvPr id="0" name=""/>
        <dsp:cNvSpPr/>
      </dsp:nvSpPr>
      <dsp:spPr>
        <a:xfrm>
          <a:off x="3687035" y="767324"/>
          <a:ext cx="831151" cy="831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B15F6-5AD9-4D1F-9451-EE79D4C21399}">
      <dsp:nvSpPr>
        <dsp:cNvPr id="0" name=""/>
        <dsp:cNvSpPr/>
      </dsp:nvSpPr>
      <dsp:spPr>
        <a:xfrm>
          <a:off x="2915251"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lumMod val="75000"/>
                </a:schemeClr>
              </a:solidFill>
            </a:rPr>
            <a:t>Comprised of Inertial Measurement Unit (IMU) and ESP8266</a:t>
          </a:r>
        </a:p>
      </dsp:txBody>
      <dsp:txXfrm>
        <a:off x="2915251" y="2358386"/>
        <a:ext cx="2374719" cy="720000"/>
      </dsp:txXfrm>
    </dsp:sp>
    <dsp:sp modelId="{140A8BA8-6DB9-46A0-97DB-054956150743}">
      <dsp:nvSpPr>
        <dsp:cNvPr id="0" name=""/>
        <dsp:cNvSpPr/>
      </dsp:nvSpPr>
      <dsp:spPr>
        <a:xfrm>
          <a:off x="6168617" y="458611"/>
          <a:ext cx="1448579" cy="144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8100D-4A20-4FF6-B8D7-C954475C2B14}">
      <dsp:nvSpPr>
        <dsp:cNvPr id="0" name=""/>
        <dsp:cNvSpPr/>
      </dsp:nvSpPr>
      <dsp:spPr>
        <a:xfrm>
          <a:off x="6477330" y="767324"/>
          <a:ext cx="831151" cy="831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DFC7B-5B38-4B9E-948B-76C6AF47761D}">
      <dsp:nvSpPr>
        <dsp:cNvPr id="0" name=""/>
        <dsp:cNvSpPr/>
      </dsp:nvSpPr>
      <dsp:spPr>
        <a:xfrm>
          <a:off x="5705546"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4">
                  <a:lumMod val="60000"/>
                  <a:lumOff val="40000"/>
                </a:schemeClr>
              </a:solidFill>
            </a:rPr>
            <a:t>I2C and TCP/IP</a:t>
          </a:r>
        </a:p>
      </dsp:txBody>
      <dsp:txXfrm>
        <a:off x="5705546" y="2358386"/>
        <a:ext cx="2374719" cy="720000"/>
      </dsp:txXfrm>
    </dsp:sp>
    <dsp:sp modelId="{68A4E017-E2F7-497B-9BB6-DB98F86E65FF}">
      <dsp:nvSpPr>
        <dsp:cNvPr id="0" name=""/>
        <dsp:cNvSpPr/>
      </dsp:nvSpPr>
      <dsp:spPr>
        <a:xfrm>
          <a:off x="8958913" y="458611"/>
          <a:ext cx="1448579" cy="1448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E4FC-61A1-4DFB-ABC0-D2ED51492FDC}">
      <dsp:nvSpPr>
        <dsp:cNvPr id="0" name=""/>
        <dsp:cNvSpPr/>
      </dsp:nvSpPr>
      <dsp:spPr>
        <a:xfrm>
          <a:off x="9267626" y="767324"/>
          <a:ext cx="831151" cy="8311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771F6-C932-4B49-932E-045E60DDEB98}">
      <dsp:nvSpPr>
        <dsp:cNvPr id="0" name=""/>
        <dsp:cNvSpPr/>
      </dsp:nvSpPr>
      <dsp:spPr>
        <a:xfrm>
          <a:off x="8495842"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5">
                  <a:lumMod val="60000"/>
                  <a:lumOff val="40000"/>
                </a:schemeClr>
              </a:solidFill>
            </a:rPr>
            <a:t>Rolling Average for reducing outlier impact</a:t>
          </a:r>
        </a:p>
      </dsp:txBody>
      <dsp:txXfrm>
        <a:off x="8495842" y="2358386"/>
        <a:ext cx="237471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515A1-F268-48FA-9FB1-EEF865C3CFA6}">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B9CC3-3B03-4551-A1D4-12AD15BDF87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D540F-3C85-463D-BE20-64018808D7B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Middleware for all nodes</a:t>
          </a:r>
        </a:p>
      </dsp:txBody>
      <dsp:txXfrm>
        <a:off x="100682" y="2684598"/>
        <a:ext cx="2370489" cy="720000"/>
      </dsp:txXfrm>
    </dsp:sp>
    <dsp:sp modelId="{11DFEB88-A719-4209-9799-DF60B14B5D10}">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F55C5-353F-49DD-B8D1-81CD75B864E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C12AA-9AE2-4C1F-8486-DE21381ADA5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Allows wireless communication for a distributed system</a:t>
          </a:r>
        </a:p>
      </dsp:txBody>
      <dsp:txXfrm>
        <a:off x="2886007" y="2684598"/>
        <a:ext cx="2370489" cy="720000"/>
      </dsp:txXfrm>
    </dsp:sp>
    <dsp:sp modelId="{E82D28AF-7CE7-4BB1-A3D5-91AE53E1A808}">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08F6-0530-4141-82DF-F637FC69040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AEB70-92B9-4A0E-B96D-7394C7E9FE5E}">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Addresses automatically generated</a:t>
          </a:r>
        </a:p>
      </dsp:txBody>
      <dsp:txXfrm>
        <a:off x="5671332" y="2684598"/>
        <a:ext cx="2370489" cy="720000"/>
      </dsp:txXfrm>
    </dsp:sp>
    <dsp:sp modelId="{F494B7C8-4D7A-4372-88DB-19E68066365A}">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E1EA5-DC15-4047-ACFF-BFE8D951F69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21BA4-B4FC-4534-BB0E-47D3F7FD451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Showcase of node packet information</a:t>
          </a:r>
        </a:p>
      </dsp:txBody>
      <dsp:txXfrm>
        <a:off x="8456657" y="2684598"/>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6998-2896-47C3-AEDC-C62F52AA025B}">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6019D-5642-426C-A1A5-0F65A395927A}">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Gossip Architecture</a:t>
          </a:r>
        </a:p>
      </dsp:txBody>
      <dsp:txXfrm>
        <a:off x="299702" y="1282093"/>
        <a:ext cx="2200851" cy="1366505"/>
      </dsp:txXfrm>
    </dsp:sp>
    <dsp:sp modelId="{0D21FA76-BCA6-4902-9CC6-95AB445694B5}">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9BA82-1BAD-40C1-A3A0-8296541B6046}">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Heterogenous system </a:t>
          </a:r>
        </a:p>
      </dsp:txBody>
      <dsp:txXfrm>
        <a:off x="3093555" y="1282093"/>
        <a:ext cx="2200851" cy="1366505"/>
      </dsp:txXfrm>
    </dsp:sp>
    <dsp:sp modelId="{94521E7A-560F-4E58-AB28-63C9A696E31F}">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6BEC4-C254-4623-94B6-96EF1DA80AB1}">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TCP/IP, UART, I2C, GPIO and Serial communications</a:t>
          </a:r>
        </a:p>
      </dsp:txBody>
      <dsp:txXfrm>
        <a:off x="5887408" y="1282093"/>
        <a:ext cx="2200851" cy="1366505"/>
      </dsp:txXfrm>
    </dsp:sp>
    <dsp:sp modelId="{264866EF-BC65-433B-8E34-802F51779CC9}">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2B702-77E0-41F1-A481-D90BF722A564}">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Error Codes</a:t>
          </a:r>
        </a:p>
      </dsp:txBody>
      <dsp:txXfrm>
        <a:off x="8681261" y="1282093"/>
        <a:ext cx="2200851" cy="13665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74BF-86F0-4650-99F7-CC289ACBE710}">
      <dsp:nvSpPr>
        <dsp:cNvPr id="0" name=""/>
        <dsp:cNvSpPr/>
      </dsp:nvSpPr>
      <dsp:spPr>
        <a:xfrm>
          <a:off x="0"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52701-E7CA-4518-AC1A-8DDDB58F65C6}">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Connection and Disconnection (Partitioning)</a:t>
          </a:r>
        </a:p>
      </dsp:txBody>
      <dsp:txXfrm>
        <a:off x="398656" y="1088253"/>
        <a:ext cx="2959127" cy="1837317"/>
      </dsp:txXfrm>
    </dsp:sp>
    <dsp:sp modelId="{B1131A17-3C31-42B0-86E5-8EA48E486F4C}">
      <dsp:nvSpPr>
        <dsp:cNvPr id="0" name=""/>
        <dsp:cNvSpPr/>
      </dsp:nvSpPr>
      <dsp:spPr>
        <a:xfrm>
          <a:off x="3756441"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0276C-E2D3-4EE5-8590-E81C3C7291D7}">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Password Failure (Security)</a:t>
          </a:r>
        </a:p>
      </dsp:txBody>
      <dsp:txXfrm>
        <a:off x="4155097" y="1088253"/>
        <a:ext cx="2959127" cy="1837317"/>
      </dsp:txXfrm>
    </dsp:sp>
    <dsp:sp modelId="{8D40B195-3DB3-4F26-AE09-084F95241EFD}">
      <dsp:nvSpPr>
        <dsp:cNvPr id="0" name=""/>
        <dsp:cNvSpPr/>
      </dsp:nvSpPr>
      <dsp:spPr>
        <a:xfrm>
          <a:off x="7512882"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99A00-6FF2-4397-82CB-60ABCFE5109D}">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Alarm-disarm (Wireless Comms)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47F6-07C3-462F-A13E-CDF185984A3F}" type="datetimeFigureOut">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32054-CD12-4E5B-AA3E-110AE000F01F}" type="slidenum">
              <a:t>‹#›</a:t>
            </a:fld>
            <a:endParaRPr lang="en-US"/>
          </a:p>
        </p:txBody>
      </p:sp>
    </p:spTree>
    <p:extLst>
      <p:ext uri="{BB962C8B-B14F-4D97-AF65-F5344CB8AC3E}">
        <p14:creationId xmlns:p14="http://schemas.microsoft.com/office/powerpoint/2010/main" val="314382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-Introduce in order of presentation</a:t>
            </a:r>
          </a:p>
        </p:txBody>
      </p:sp>
      <p:sp>
        <p:nvSpPr>
          <p:cNvPr id="4" name="Slide Number Placeholder 3"/>
          <p:cNvSpPr>
            <a:spLocks noGrp="1"/>
          </p:cNvSpPr>
          <p:nvPr>
            <p:ph type="sldNum" sz="quarter" idx="5"/>
          </p:nvPr>
        </p:nvSpPr>
        <p:spPr/>
        <p:txBody>
          <a:bodyPr/>
          <a:lstStyle/>
          <a:p>
            <a:fld id="{9FF32054-CD12-4E5B-AA3E-110AE000F01F}" type="slidenum">
              <a:t>1</a:t>
            </a:fld>
            <a:endParaRPr lang="en-US"/>
          </a:p>
        </p:txBody>
      </p:sp>
    </p:spTree>
    <p:extLst>
      <p:ext uri="{BB962C8B-B14F-4D97-AF65-F5344CB8AC3E}">
        <p14:creationId xmlns:p14="http://schemas.microsoft.com/office/powerpoint/2010/main" val="270617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project aims to provide a cheap, effective distributed system used for improving security in homes. Multiple methods of communications (both wired and wireless) create a distributed system, and password requirements provide information security.</a:t>
            </a:r>
          </a:p>
        </p:txBody>
      </p:sp>
      <p:sp>
        <p:nvSpPr>
          <p:cNvPr id="4" name="Slide Number Placeholder 3"/>
          <p:cNvSpPr>
            <a:spLocks noGrp="1"/>
          </p:cNvSpPr>
          <p:nvPr>
            <p:ph type="sldNum" sz="quarter" idx="5"/>
          </p:nvPr>
        </p:nvSpPr>
        <p:spPr/>
        <p:txBody>
          <a:bodyPr/>
          <a:lstStyle/>
          <a:p>
            <a:fld id="{9FF32054-CD12-4E5B-AA3E-110AE000F01F}" type="slidenum">
              <a:t>2</a:t>
            </a:fld>
            <a:endParaRPr lang="en-US"/>
          </a:p>
        </p:txBody>
      </p:sp>
    </p:spTree>
    <p:extLst>
      <p:ext uri="{BB962C8B-B14F-4D97-AF65-F5344CB8AC3E}">
        <p14:creationId xmlns:p14="http://schemas.microsoft.com/office/powerpoint/2010/main" val="288934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Slide:</a:t>
            </a:r>
          </a:p>
          <a:p>
            <a:r>
              <a:rPr lang="en-US" dirty="0">
                <a:cs typeface="Calibri"/>
              </a:rPr>
              <a:t>This node is the human interaction node, meaning it allows human input to interact with the system. Features include locking/unlocking the system, alarm testing, and help page. </a:t>
            </a:r>
            <a:endParaRPr lang="en-US">
              <a:cs typeface="Calibri"/>
            </a:endParaRPr>
          </a:p>
          <a:p>
            <a:r>
              <a:rPr lang="en-US" dirty="0"/>
              <a:t>The system uses an LCD to visualize the system functions available. </a:t>
            </a:r>
            <a:endParaRPr lang="en-US" dirty="0">
              <a:cs typeface="Calibri"/>
            </a:endParaRPr>
          </a:p>
          <a:p>
            <a:r>
              <a:rPr lang="en-US" dirty="0">
                <a:cs typeface="Calibri"/>
              </a:rPr>
              <a:t>The system is built on an Arduino, with UART connection to the ESP board for communication. </a:t>
            </a:r>
          </a:p>
        </p:txBody>
      </p:sp>
      <p:sp>
        <p:nvSpPr>
          <p:cNvPr id="4" name="Slide Number Placeholder 3"/>
          <p:cNvSpPr>
            <a:spLocks noGrp="1"/>
          </p:cNvSpPr>
          <p:nvPr>
            <p:ph type="sldNum" sz="quarter" idx="5"/>
          </p:nvPr>
        </p:nvSpPr>
        <p:spPr/>
        <p:txBody>
          <a:bodyPr/>
          <a:lstStyle/>
          <a:p>
            <a:fld id="{9FF32054-CD12-4E5B-AA3E-110AE000F01F}" type="slidenum">
              <a:t>3</a:t>
            </a:fld>
            <a:endParaRPr lang="en-US"/>
          </a:p>
        </p:txBody>
      </p:sp>
    </p:spTree>
    <p:extLst>
      <p:ext uri="{BB962C8B-B14F-4D97-AF65-F5344CB8AC3E}">
        <p14:creationId xmlns:p14="http://schemas.microsoft.com/office/powerpoint/2010/main" val="154034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node is designed to improve the security of a safe the user owns. </a:t>
            </a:r>
          </a:p>
          <a:p>
            <a:r>
              <a:rPr lang="en-US">
                <a:cs typeface="Calibri"/>
              </a:rPr>
              <a:t>The node will be suspended from the top of the safe at a specified distance from the closed safe door. </a:t>
            </a:r>
          </a:p>
          <a:p>
            <a:r>
              <a:rPr lang="en-US" dirty="0">
                <a:cs typeface="Calibri"/>
              </a:rPr>
              <a:t>When Armed the sensors will send regular readings to the ESP via GPIO (both digital and analogue) and Serial communications, and when triggered, the ESP sends an alert via the mesh network (which is TCP/IP). </a:t>
            </a:r>
          </a:p>
          <a:p>
            <a:r>
              <a:rPr lang="en-US" dirty="0">
                <a:cs typeface="Calibri"/>
              </a:rPr>
              <a:t>Thresholds for triggering can be adjusted internally to suit a wide range of safes and environments.</a:t>
            </a:r>
            <a:endParaRPr lang="en-US" dirty="0"/>
          </a:p>
        </p:txBody>
      </p:sp>
      <p:sp>
        <p:nvSpPr>
          <p:cNvPr id="4" name="Slide Number Placeholder 3"/>
          <p:cNvSpPr>
            <a:spLocks noGrp="1"/>
          </p:cNvSpPr>
          <p:nvPr>
            <p:ph type="sldNum" sz="quarter" idx="5"/>
          </p:nvPr>
        </p:nvSpPr>
        <p:spPr/>
        <p:txBody>
          <a:bodyPr/>
          <a:lstStyle/>
          <a:p>
            <a:fld id="{9FF32054-CD12-4E5B-AA3E-110AE000F01F}" type="slidenum">
              <a:t>4</a:t>
            </a:fld>
            <a:endParaRPr lang="en-US"/>
          </a:p>
        </p:txBody>
      </p:sp>
    </p:spTree>
    <p:extLst>
      <p:ext uri="{BB962C8B-B14F-4D97-AF65-F5344CB8AC3E}">
        <p14:creationId xmlns:p14="http://schemas.microsoft.com/office/powerpoint/2010/main" val="372466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Slide:</a:t>
            </a:r>
          </a:p>
          <a:p>
            <a:r>
              <a:rPr lang="en-US" dirty="0">
                <a:cs typeface="Calibri"/>
              </a:rPr>
              <a:t>This node is a small system designed to be hidden within a jewelry box, and detect movements of the box. This is done by combining Gyroscope and Accelerometer readings within an IMU to measure changes in position and orientation of the system (and therefore the box). The output is generated by using a rolling average of the 10 most recent readings, and if a large change is measured in a small time, it is assumed the box is moving, so an alarm is broadcasted. The IMU and ESP communicated using I2C, and the alarm is broadcasted over the mesh network using TCP/IP.</a:t>
            </a:r>
          </a:p>
          <a:p>
            <a:endParaRPr lang="en-US" dirty="0">
              <a:cs typeface="Calibri"/>
            </a:endParaRPr>
          </a:p>
        </p:txBody>
      </p:sp>
      <p:sp>
        <p:nvSpPr>
          <p:cNvPr id="4" name="Slide Number Placeholder 3"/>
          <p:cNvSpPr>
            <a:spLocks noGrp="1"/>
          </p:cNvSpPr>
          <p:nvPr>
            <p:ph type="sldNum" sz="quarter" idx="5"/>
          </p:nvPr>
        </p:nvSpPr>
        <p:spPr/>
        <p:txBody>
          <a:bodyPr/>
          <a:lstStyle/>
          <a:p>
            <a:fld id="{9FF32054-CD12-4E5B-AA3E-110AE000F01F}" type="slidenum">
              <a:t>5</a:t>
            </a:fld>
            <a:endParaRPr lang="en-US"/>
          </a:p>
        </p:txBody>
      </p:sp>
    </p:spTree>
    <p:extLst>
      <p:ext uri="{BB962C8B-B14F-4D97-AF65-F5344CB8AC3E}">
        <p14:creationId xmlns:p14="http://schemas.microsoft.com/office/powerpoint/2010/main" val="93047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Slide:</a:t>
            </a:r>
          </a:p>
        </p:txBody>
      </p:sp>
      <p:sp>
        <p:nvSpPr>
          <p:cNvPr id="4" name="Slide Number Placeholder 3"/>
          <p:cNvSpPr>
            <a:spLocks noGrp="1"/>
          </p:cNvSpPr>
          <p:nvPr>
            <p:ph type="sldNum" sz="quarter" idx="5"/>
          </p:nvPr>
        </p:nvSpPr>
        <p:spPr/>
        <p:txBody>
          <a:bodyPr/>
          <a:lstStyle/>
          <a:p>
            <a:fld id="{9FF32054-CD12-4E5B-AA3E-110AE000F01F}" type="slidenum">
              <a:t>6</a:t>
            </a:fld>
            <a:endParaRPr lang="en-US"/>
          </a:p>
        </p:txBody>
      </p:sp>
    </p:spTree>
    <p:extLst>
      <p:ext uri="{BB962C8B-B14F-4D97-AF65-F5344CB8AC3E}">
        <p14:creationId xmlns:p14="http://schemas.microsoft.com/office/powerpoint/2010/main" val="404461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and Dan Slide:</a:t>
            </a:r>
          </a:p>
        </p:txBody>
      </p:sp>
      <p:sp>
        <p:nvSpPr>
          <p:cNvPr id="4" name="Slide Number Placeholder 3"/>
          <p:cNvSpPr>
            <a:spLocks noGrp="1"/>
          </p:cNvSpPr>
          <p:nvPr>
            <p:ph type="sldNum" sz="quarter" idx="5"/>
          </p:nvPr>
        </p:nvSpPr>
        <p:spPr/>
        <p:txBody>
          <a:bodyPr/>
          <a:lstStyle/>
          <a:p>
            <a:fld id="{9FF32054-CD12-4E5B-AA3E-110AE000F01F}" type="slidenum">
              <a:t>7</a:t>
            </a:fld>
            <a:endParaRPr lang="en-US"/>
          </a:p>
        </p:txBody>
      </p:sp>
    </p:spTree>
    <p:extLst>
      <p:ext uri="{BB962C8B-B14F-4D97-AF65-F5344CB8AC3E}">
        <p14:creationId xmlns:p14="http://schemas.microsoft.com/office/powerpoint/2010/main" val="273162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as Narrator of events  -  Jason as Home Owner  -  Ethan as Tech-Support  -  Tom as Thief</a:t>
            </a:r>
            <a:endParaRPr lang="en-US"/>
          </a:p>
          <a:p>
            <a:r>
              <a:rPr lang="en-US" dirty="0">
                <a:cs typeface="Calibri"/>
              </a:rPr>
              <a:t>Serial Monitors on display</a:t>
            </a:r>
            <a:endParaRPr lang="en-US"/>
          </a:p>
          <a:p>
            <a:endParaRPr lang="en-US" dirty="0">
              <a:cs typeface="Calibri"/>
            </a:endParaRPr>
          </a:p>
          <a:p>
            <a:r>
              <a:rPr lang="en-US" dirty="0">
                <a:cs typeface="Calibri"/>
              </a:rPr>
              <a:t>-Dan gives overview of scenario (Jason as a homeowner, setting up new system), jewelry already set up</a:t>
            </a:r>
            <a:endParaRPr lang="en-US" dirty="0"/>
          </a:p>
          <a:p>
            <a:r>
              <a:rPr lang="en-US" dirty="0">
                <a:cs typeface="Calibri"/>
              </a:rPr>
              <a:t>-Jason "installs" new safe security (Dan explains PARTITIONING)</a:t>
            </a:r>
          </a:p>
          <a:p>
            <a:r>
              <a:rPr lang="en-US" dirty="0">
                <a:cs typeface="Calibri"/>
              </a:rPr>
              <a:t>-Doesn't work because password is incorrect </a:t>
            </a:r>
          </a:p>
          <a:p>
            <a:r>
              <a:rPr lang="en-US" dirty="0">
                <a:cs typeface="Calibri"/>
              </a:rPr>
              <a:t>-Jason plugs correct board (Dan explains SECURITY)</a:t>
            </a:r>
          </a:p>
          <a:p>
            <a:r>
              <a:rPr lang="en-US" dirty="0">
                <a:cs typeface="Calibri"/>
              </a:rPr>
              <a:t>-Jason LOCKS system via menu</a:t>
            </a:r>
          </a:p>
          <a:p>
            <a:r>
              <a:rPr lang="en-US" dirty="0">
                <a:cs typeface="Calibri"/>
              </a:rPr>
              <a:t>-Dan: "Some Time Later, [home invasion scenario]"</a:t>
            </a:r>
          </a:p>
          <a:p>
            <a:r>
              <a:rPr lang="en-US" dirty="0">
                <a:cs typeface="Calibri"/>
              </a:rPr>
              <a:t>-Tom sneaks in</a:t>
            </a:r>
            <a:endParaRPr lang="en-US" dirty="0"/>
          </a:p>
          <a:p>
            <a:r>
              <a:rPr lang="en-US" dirty="0">
                <a:cs typeface="Calibri"/>
              </a:rPr>
              <a:t>-Safe Alarm (Dan explains WIRELESS COMMS - ARM)</a:t>
            </a:r>
          </a:p>
          <a:p>
            <a:r>
              <a:rPr lang="en-US" dirty="0">
                <a:cs typeface="Calibri"/>
              </a:rPr>
              <a:t>-Jason Calls Ethan</a:t>
            </a:r>
          </a:p>
          <a:p>
            <a:r>
              <a:rPr lang="en-US" dirty="0">
                <a:cs typeface="Calibri"/>
              </a:rPr>
              <a:t>-Alarm disabled (Dan explains WIRELESS COMMS – DISARM)</a:t>
            </a:r>
          </a:p>
          <a:p>
            <a:r>
              <a:rPr lang="en-US" dirty="0">
                <a:cs typeface="Calibri"/>
              </a:rPr>
              <a:t>-Repeat for Jewlery</a:t>
            </a:r>
          </a:p>
          <a:p>
            <a:r>
              <a:rPr lang="en-US" dirty="0">
                <a:cs typeface="Calibri"/>
              </a:rPr>
              <a:t>-Ends with Ethan saying they'll send someone over and Tom skedaddling</a:t>
            </a:r>
            <a:endParaRPr lang="en-US"/>
          </a:p>
        </p:txBody>
      </p:sp>
      <p:sp>
        <p:nvSpPr>
          <p:cNvPr id="4" name="Slide Number Placeholder 3"/>
          <p:cNvSpPr>
            <a:spLocks noGrp="1"/>
          </p:cNvSpPr>
          <p:nvPr>
            <p:ph type="sldNum" sz="quarter" idx="5"/>
          </p:nvPr>
        </p:nvSpPr>
        <p:spPr/>
        <p:txBody>
          <a:bodyPr/>
          <a:lstStyle/>
          <a:p>
            <a:fld id="{9FF32054-CD12-4E5B-AA3E-110AE000F01F}" type="slidenum">
              <a:t>8</a:t>
            </a:fld>
            <a:endParaRPr lang="en-US"/>
          </a:p>
        </p:txBody>
      </p:sp>
    </p:spTree>
    <p:extLst>
      <p:ext uri="{BB962C8B-B14F-4D97-AF65-F5344CB8AC3E}">
        <p14:creationId xmlns:p14="http://schemas.microsoft.com/office/powerpoint/2010/main" val="43329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51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88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16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3080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076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813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10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572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878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742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867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120310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Lock In A 3D Electronic System">
            <a:extLst>
              <a:ext uri="{FF2B5EF4-FFF2-40B4-BE49-F238E27FC236}">
                <a16:creationId xmlns:a16="http://schemas.microsoft.com/office/drawing/2014/main" id="{28E15CF2-CC61-7414-3A51-DA2CC4754F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79" cy="6857990"/>
          </a:xfrm>
          <a:prstGeom prst="rect">
            <a:avLst/>
          </a:prstGeom>
        </p:spPr>
      </p:pic>
      <p:sp>
        <p:nvSpPr>
          <p:cNvPr id="9" name="Freeform: Shape 8">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404366" y="2338873"/>
            <a:ext cx="3019709" cy="1496300"/>
          </a:xfrm>
        </p:spPr>
        <p:txBody>
          <a:bodyPr anchor="b">
            <a:normAutofit/>
          </a:bodyPr>
          <a:lstStyle/>
          <a:p>
            <a:r>
              <a:rPr lang="en-US" sz="3200">
                <a:solidFill>
                  <a:schemeClr val="tx2"/>
                </a:solidFill>
                <a:cs typeface="Calibri Light"/>
              </a:rPr>
              <a:t>OSS: Open Source Security</a:t>
            </a:r>
            <a:endParaRPr lang="en-US" sz="3200">
              <a:solidFill>
                <a:schemeClr val="tx2"/>
              </a:solidFill>
            </a:endParaRPr>
          </a:p>
        </p:txBody>
      </p:sp>
      <p:sp>
        <p:nvSpPr>
          <p:cNvPr id="3" name="Subtitle 2"/>
          <p:cNvSpPr>
            <a:spLocks noGrp="1"/>
          </p:cNvSpPr>
          <p:nvPr>
            <p:ph type="subTitle" idx="1"/>
          </p:nvPr>
        </p:nvSpPr>
        <p:spPr>
          <a:xfrm>
            <a:off x="1494653" y="3835173"/>
            <a:ext cx="2861310" cy="899882"/>
          </a:xfrm>
        </p:spPr>
        <p:txBody>
          <a:bodyPr vert="horz" lIns="91440" tIns="45720" rIns="91440" bIns="45720" rtlCol="0" anchor="ctr">
            <a:normAutofit/>
          </a:bodyPr>
          <a:lstStyle/>
          <a:p>
            <a:r>
              <a:rPr lang="en-US" sz="1200" dirty="0">
                <a:solidFill>
                  <a:schemeClr val="tx2"/>
                </a:solidFill>
                <a:cs typeface="Calibri"/>
              </a:rPr>
              <a:t>Daniel Charles, Thomas Stinton, Jason Hoare, Ethan Barrett</a:t>
            </a:r>
            <a:endParaRPr lang="en-US" sz="12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C8681-A7FB-A626-39A8-1414061B486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Overview of Project</a:t>
            </a:r>
            <a:endParaRPr lang="en-US" sz="4000">
              <a:solidFill>
                <a:srgbClr val="FFFFFF"/>
              </a:solidFill>
            </a:endParaRPr>
          </a:p>
        </p:txBody>
      </p:sp>
      <p:sp>
        <p:nvSpPr>
          <p:cNvPr id="9" name="Content Placeholder 2">
            <a:extLst>
              <a:ext uri="{FF2B5EF4-FFF2-40B4-BE49-F238E27FC236}">
                <a16:creationId xmlns:a16="http://schemas.microsoft.com/office/drawing/2014/main" id="{0F31768E-6BB5-02BB-DF90-D4A865F7748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cs typeface="Calibri"/>
              </a:rPr>
              <a:t>A security system for houses and small buildings</a:t>
            </a:r>
          </a:p>
          <a:p>
            <a:endParaRPr lang="en-US" sz="2000" dirty="0">
              <a:cs typeface="Calibri"/>
            </a:endParaRPr>
          </a:p>
          <a:p>
            <a:r>
              <a:rPr lang="en-US" sz="2000" dirty="0">
                <a:cs typeface="Calibri"/>
              </a:rPr>
              <a:t>Nodes to secure small boxes (e.g. jewelry) and improve safes </a:t>
            </a:r>
            <a:endParaRPr lang="en-US" sz="2000"/>
          </a:p>
          <a:p>
            <a:endParaRPr lang="en-US" sz="2000" dirty="0">
              <a:cs typeface="Calibri"/>
            </a:endParaRPr>
          </a:p>
          <a:p>
            <a:r>
              <a:rPr lang="en-US" sz="2000" dirty="0">
                <a:cs typeface="Calibri"/>
              </a:rPr>
              <a:t>”Control Node” for human interface </a:t>
            </a:r>
            <a:endParaRPr lang="en-US" sz="2000">
              <a:cs typeface="Calibri"/>
            </a:endParaRPr>
          </a:p>
          <a:p>
            <a:endParaRPr lang="en-US" sz="2000" dirty="0">
              <a:cs typeface="Calibri"/>
            </a:endParaRPr>
          </a:p>
          <a:p>
            <a:r>
              <a:rPr lang="en-US" sz="2000" dirty="0">
                <a:cs typeface="Calibri"/>
              </a:rPr>
              <a:t>Mesh communication node for inter-node data transfer</a:t>
            </a:r>
            <a:endParaRPr lang="en-US" sz="2000">
              <a:cs typeface="Calibri" panose="020F0502020204030204"/>
            </a:endParaRPr>
          </a:p>
          <a:p>
            <a:endParaRPr lang="en-US" sz="2000">
              <a:cs typeface="Calibri"/>
            </a:endParaRPr>
          </a:p>
        </p:txBody>
      </p:sp>
    </p:spTree>
    <p:extLst>
      <p:ext uri="{BB962C8B-B14F-4D97-AF65-F5344CB8AC3E}">
        <p14:creationId xmlns:p14="http://schemas.microsoft.com/office/powerpoint/2010/main" val="122573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53E50F-3A59-843C-BB3B-B2A04E305F43}"/>
              </a:ext>
            </a:extLst>
          </p:cNvPr>
          <p:cNvSpPr>
            <a:spLocks noGrp="1"/>
          </p:cNvSpPr>
          <p:nvPr>
            <p:ph type="title"/>
          </p:nvPr>
        </p:nvSpPr>
        <p:spPr>
          <a:xfrm>
            <a:off x="479394" y="1070800"/>
            <a:ext cx="3939688" cy="5583126"/>
          </a:xfrm>
        </p:spPr>
        <p:txBody>
          <a:bodyPr>
            <a:normAutofit/>
          </a:bodyPr>
          <a:lstStyle/>
          <a:p>
            <a:pPr algn="r"/>
            <a:r>
              <a:rPr lang="en-US" sz="8000">
                <a:cs typeface="Calibri Light"/>
              </a:rPr>
              <a:t>Node 1 - Control</a:t>
            </a:r>
            <a:endParaRPr lang="en-US" sz="80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4B33C88-27BB-0985-E3ED-E6CC6B075EDD}"/>
              </a:ext>
            </a:extLst>
          </p:cNvPr>
          <p:cNvGraphicFramePr>
            <a:graphicFrameLocks noGrp="1"/>
          </p:cNvGraphicFramePr>
          <p:nvPr>
            <p:ph idx="1"/>
            <p:extLst>
              <p:ext uri="{D42A27DB-BD31-4B8C-83A1-F6EECF244321}">
                <p14:modId xmlns:p14="http://schemas.microsoft.com/office/powerpoint/2010/main" val="423808560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32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4EE960-A7BD-C18D-8F48-592F9D79541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2 - Safe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23B7A58-BB94-66A6-E32E-BD8EDCBC72D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18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1293F9B-599E-4871-A414-757225FA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175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15AD9-BFF2-E605-EAD9-7535CBF6D4AA}"/>
              </a:ext>
            </a:extLst>
          </p:cNvPr>
          <p:cNvSpPr>
            <a:spLocks noGrp="1"/>
          </p:cNvSpPr>
          <p:nvPr>
            <p:ph type="title"/>
          </p:nvPr>
        </p:nvSpPr>
        <p:spPr>
          <a:xfrm>
            <a:off x="838200" y="565739"/>
            <a:ext cx="10515600" cy="1124949"/>
          </a:xfrm>
        </p:spPr>
        <p:txBody>
          <a:bodyPr>
            <a:normAutofit/>
          </a:bodyPr>
          <a:lstStyle/>
          <a:p>
            <a:r>
              <a:rPr lang="en-US">
                <a:solidFill>
                  <a:schemeClr val="bg1"/>
                </a:solidFill>
                <a:cs typeface="Calibri Light"/>
              </a:rPr>
              <a:t>Node 3 - Jewelry</a:t>
            </a:r>
            <a:endParaRPr lang="en-US">
              <a:solidFill>
                <a:schemeClr val="bg1"/>
              </a:solidFill>
            </a:endParaRPr>
          </a:p>
        </p:txBody>
      </p:sp>
      <p:grpSp>
        <p:nvGrpSpPr>
          <p:cNvPr id="35"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bg1"/>
          </a:solidFill>
        </p:grpSpPr>
        <p:sp>
          <p:nvSpPr>
            <p:cNvPr id="36" name="Freeform: Shape 35">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71A8B53C-ED2D-4081-AC0C-F87A9D4B3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10480" y="681042"/>
            <a:ext cx="1562428" cy="1493465"/>
            <a:chOff x="3121343" y="4864099"/>
            <a:chExt cx="2085971" cy="1993901"/>
          </a:xfrm>
          <a:solidFill>
            <a:schemeClr val="bg1"/>
          </a:solidFill>
        </p:grpSpPr>
        <p:sp>
          <p:nvSpPr>
            <p:cNvPr id="40" name="Freeform: Shape 39">
              <a:extLst>
                <a:ext uri="{FF2B5EF4-FFF2-40B4-BE49-F238E27FC236}">
                  <a16:creationId xmlns:a16="http://schemas.microsoft.com/office/drawing/2014/main" id="{E2C7D52B-9C2A-4BDB-89DC-A89BDB9F8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Freeform: Shape 40">
              <a:extLst>
                <a:ext uri="{FF2B5EF4-FFF2-40B4-BE49-F238E27FC236}">
                  <a16:creationId xmlns:a16="http://schemas.microsoft.com/office/drawing/2014/main" id="{C4B951A6-4FAF-4CBA-B55F-3AAD55758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Freeform: Shape 41">
              <a:extLst>
                <a:ext uri="{FF2B5EF4-FFF2-40B4-BE49-F238E27FC236}">
                  <a16:creationId xmlns:a16="http://schemas.microsoft.com/office/drawing/2014/main" id="{FC4DABFE-3395-46F4-95C0-CA58332AA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3" name="Freeform: Shape 42">
              <a:extLst>
                <a:ext uri="{FF2B5EF4-FFF2-40B4-BE49-F238E27FC236}">
                  <a16:creationId xmlns:a16="http://schemas.microsoft.com/office/drawing/2014/main" id="{782225D9-CC2C-4D45-B90F-5EC7DD265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Freeform: Shape 43">
              <a:extLst>
                <a:ext uri="{FF2B5EF4-FFF2-40B4-BE49-F238E27FC236}">
                  <a16:creationId xmlns:a16="http://schemas.microsoft.com/office/drawing/2014/main" id="{DDC31B28-21ED-494B-BA30-31CD8F9C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5" name="Freeform: Shape 44">
              <a:extLst>
                <a:ext uri="{FF2B5EF4-FFF2-40B4-BE49-F238E27FC236}">
                  <a16:creationId xmlns:a16="http://schemas.microsoft.com/office/drawing/2014/main" id="{9BD8A01F-C2B9-47B6-977F-15E31A8C1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Freeform: Shape 45">
              <a:extLst>
                <a:ext uri="{FF2B5EF4-FFF2-40B4-BE49-F238E27FC236}">
                  <a16:creationId xmlns:a16="http://schemas.microsoft.com/office/drawing/2014/main" id="{5D562CCF-082E-4E33-BC25-3C2F3CB26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Freeform: Shape 46">
              <a:extLst>
                <a:ext uri="{FF2B5EF4-FFF2-40B4-BE49-F238E27FC236}">
                  <a16:creationId xmlns:a16="http://schemas.microsoft.com/office/drawing/2014/main" id="{A91A36DF-6DC9-4C5F-A16E-BC6DC8429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47">
              <a:extLst>
                <a:ext uri="{FF2B5EF4-FFF2-40B4-BE49-F238E27FC236}">
                  <a16:creationId xmlns:a16="http://schemas.microsoft.com/office/drawing/2014/main" id="{0DEF31D0-A584-489A-B972-9663677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Shape 48">
              <a:extLst>
                <a:ext uri="{FF2B5EF4-FFF2-40B4-BE49-F238E27FC236}">
                  <a16:creationId xmlns:a16="http://schemas.microsoft.com/office/drawing/2014/main" id="{2706B7B1-0776-4349-9782-39E4AD4E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Freeform: Shape 49">
              <a:extLst>
                <a:ext uri="{FF2B5EF4-FFF2-40B4-BE49-F238E27FC236}">
                  <a16:creationId xmlns:a16="http://schemas.microsoft.com/office/drawing/2014/main" id="{7ECC02B0-321C-499C-AB67-2DE74D4DE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Freeform: Shape 50">
              <a:extLst>
                <a:ext uri="{FF2B5EF4-FFF2-40B4-BE49-F238E27FC236}">
                  <a16:creationId xmlns:a16="http://schemas.microsoft.com/office/drawing/2014/main" id="{F5B3F392-AC23-49B8-A36A-D93B0BD76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Freeform: Shape 51">
              <a:extLst>
                <a:ext uri="{FF2B5EF4-FFF2-40B4-BE49-F238E27FC236}">
                  <a16:creationId xmlns:a16="http://schemas.microsoft.com/office/drawing/2014/main" id="{1A72EA58-66EE-4BA2-923C-2B66CFC4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aphicFrame>
        <p:nvGraphicFramePr>
          <p:cNvPr id="5" name="Content Placeholder 2">
            <a:extLst>
              <a:ext uri="{FF2B5EF4-FFF2-40B4-BE49-F238E27FC236}">
                <a16:creationId xmlns:a16="http://schemas.microsoft.com/office/drawing/2014/main" id="{3BC7C6AE-DC9D-F489-5D12-11F7FF860BDF}"/>
              </a:ext>
            </a:extLst>
          </p:cNvPr>
          <p:cNvGraphicFramePr>
            <a:graphicFrameLocks noGrp="1"/>
          </p:cNvGraphicFramePr>
          <p:nvPr>
            <p:ph idx="1"/>
            <p:extLst>
              <p:ext uri="{D42A27DB-BD31-4B8C-83A1-F6EECF244321}">
                <p14:modId xmlns:p14="http://schemas.microsoft.com/office/powerpoint/2010/main" val="667638006"/>
              </p:ext>
            </p:extLst>
          </p:nvPr>
        </p:nvGraphicFramePr>
        <p:xfrm>
          <a:off x="649230" y="2670445"/>
          <a:ext cx="10995518" cy="3536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029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F50981-7CEC-9223-62F4-9FCE004BEF5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4 - Middleware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3F195AF-56A8-53A9-254C-1C1D2E1AD6C1}"/>
              </a:ext>
            </a:extLst>
          </p:cNvPr>
          <p:cNvGraphicFramePr>
            <a:graphicFrameLocks noGrp="1"/>
          </p:cNvGraphicFramePr>
          <p:nvPr>
            <p:ph idx="1"/>
            <p:extLst>
              <p:ext uri="{D42A27DB-BD31-4B8C-83A1-F6EECF244321}">
                <p14:modId xmlns:p14="http://schemas.microsoft.com/office/powerpoint/2010/main" val="48233028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750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0F759D-9996-04C6-9040-AA71EAF859A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Integration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601736D-E802-4A78-22F8-33EF5B7E7EAC}"/>
              </a:ext>
            </a:extLst>
          </p:cNvPr>
          <p:cNvGraphicFramePr>
            <a:graphicFrameLocks noGrp="1"/>
          </p:cNvGraphicFramePr>
          <p:nvPr>
            <p:ph idx="1"/>
            <p:extLst>
              <p:ext uri="{D42A27DB-BD31-4B8C-83A1-F6EECF244321}">
                <p14:modId xmlns:p14="http://schemas.microsoft.com/office/powerpoint/2010/main" val="166983451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80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7DE08-9A27-03CB-CC0D-6627DC401EF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Demo Time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36EB305-6E68-0D10-4D71-2D5B6C107746}"/>
              </a:ext>
            </a:extLst>
          </p:cNvPr>
          <p:cNvGraphicFramePr>
            <a:graphicFrameLocks noGrp="1"/>
          </p:cNvGraphicFramePr>
          <p:nvPr>
            <p:ph idx="1"/>
            <p:extLst>
              <p:ext uri="{D42A27DB-BD31-4B8C-83A1-F6EECF244321}">
                <p14:modId xmlns:p14="http://schemas.microsoft.com/office/powerpoint/2010/main" val="239174374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8138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OSS: Open Source Security</vt:lpstr>
      <vt:lpstr>Overview of Project</vt:lpstr>
      <vt:lpstr>Node 1 - Control</vt:lpstr>
      <vt:lpstr>Node 2 - Safe</vt:lpstr>
      <vt:lpstr>Node 3 - Jewelry</vt:lpstr>
      <vt:lpstr>Node 4 - Middleware</vt:lpstr>
      <vt:lpstr>Integration</vt:lpstr>
      <vt:lpstr>Demo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398</cp:revision>
  <dcterms:created xsi:type="dcterms:W3CDTF">2023-12-05T11:15:08Z</dcterms:created>
  <dcterms:modified xsi:type="dcterms:W3CDTF">2023-12-05T12:49:01Z</dcterms:modified>
</cp:coreProperties>
</file>